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76" r:id="rId4"/>
    <p:sldId id="257" r:id="rId5"/>
    <p:sldId id="271" r:id="rId6"/>
    <p:sldId id="269" r:id="rId7"/>
    <p:sldId id="291" r:id="rId8"/>
    <p:sldId id="296" r:id="rId9"/>
    <p:sldId id="281" r:id="rId10"/>
    <p:sldId id="297" r:id="rId11"/>
    <p:sldId id="298" r:id="rId12"/>
    <p:sldId id="262" r:id="rId13"/>
    <p:sldId id="279" r:id="rId14"/>
    <p:sldId id="294" r:id="rId15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7"/>
      <p:bold r:id="rId18"/>
      <p:italic r:id="rId19"/>
      <p:boldItalic r:id="rId20"/>
    </p:embeddedFont>
    <p:embeddedFont>
      <p:font typeface="Fira Sans Extra Condensed SemiBold" panose="020B060402020202020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36EA94-294A-4C63-BE46-E05D5359078A}" v="49" dt="2025-06-30T14:09:20.387"/>
  </p1510:revLst>
</p1510:revInfo>
</file>

<file path=ppt/tableStyles.xml><?xml version="1.0" encoding="utf-8"?>
<a:tblStyleLst xmlns:a="http://schemas.openxmlformats.org/drawingml/2006/main" def="{D21E02C4-337B-49AF-8F04-0678E1B7EED0}">
  <a:tblStyle styleId="{D21E02C4-337B-49AF-8F04-0678E1B7EE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74"/>
    <p:restoredTop sz="94682"/>
  </p:normalViewPr>
  <p:slideViewPr>
    <p:cSldViewPr snapToGrid="0">
      <p:cViewPr varScale="1">
        <p:scale>
          <a:sx n="120" d="100"/>
          <a:sy n="120" d="100"/>
        </p:scale>
        <p:origin x="316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árton Bencze" userId="e9de12493581bec7" providerId="LiveId" clId="{FE36EA94-294A-4C63-BE46-E05D5359078A}"/>
    <pc:docChg chg="undo custSel addSld delSld modSld sldOrd">
      <pc:chgData name="Márton Bencze" userId="e9de12493581bec7" providerId="LiveId" clId="{FE36EA94-294A-4C63-BE46-E05D5359078A}" dt="2025-06-30T14:09:59.813" v="1335" actId="207"/>
      <pc:docMkLst>
        <pc:docMk/>
      </pc:docMkLst>
      <pc:sldChg chg="delSp modSp mod">
        <pc:chgData name="Márton Bencze" userId="e9de12493581bec7" providerId="LiveId" clId="{FE36EA94-294A-4C63-BE46-E05D5359078A}" dt="2025-06-27T07:42:47.632" v="197" actId="14100"/>
        <pc:sldMkLst>
          <pc:docMk/>
          <pc:sldMk cId="0" sldId="256"/>
        </pc:sldMkLst>
        <pc:spChg chg="mod">
          <ac:chgData name="Márton Bencze" userId="e9de12493581bec7" providerId="LiveId" clId="{FE36EA94-294A-4C63-BE46-E05D5359078A}" dt="2025-06-27T07:42:41.009" v="194" actId="1076"/>
          <ac:spMkLst>
            <pc:docMk/>
            <pc:sldMk cId="0" sldId="256"/>
            <ac:spMk id="46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7:40:46.244" v="28" actId="20577"/>
          <ac:spMkLst>
            <pc:docMk/>
            <pc:sldMk cId="0" sldId="256"/>
            <ac:spMk id="47" creationId="{00000000-0000-0000-0000-000000000000}"/>
          </ac:spMkLst>
        </pc:spChg>
        <pc:picChg chg="mod">
          <ac:chgData name="Márton Bencze" userId="e9de12493581bec7" providerId="LiveId" clId="{FE36EA94-294A-4C63-BE46-E05D5359078A}" dt="2025-06-27T07:42:47.632" v="197" actId="14100"/>
          <ac:picMkLst>
            <pc:docMk/>
            <pc:sldMk cId="0" sldId="256"/>
            <ac:picMk id="3" creationId="{91282402-D422-F64B-AA56-1E63DB3BA474}"/>
          </ac:picMkLst>
        </pc:picChg>
      </pc:sldChg>
      <pc:sldChg chg="addSp delSp modSp mod">
        <pc:chgData name="Márton Bencze" userId="e9de12493581bec7" providerId="LiveId" clId="{FE36EA94-294A-4C63-BE46-E05D5359078A}" dt="2025-06-30T14:06:22.867" v="1303" actId="207"/>
        <pc:sldMkLst>
          <pc:docMk/>
          <pc:sldMk cId="0" sldId="257"/>
        </pc:sldMkLst>
        <pc:spChg chg="add mod">
          <ac:chgData name="Márton Bencze" userId="e9de12493581bec7" providerId="LiveId" clId="{FE36EA94-294A-4C63-BE46-E05D5359078A}" dt="2025-06-30T14:06:22.867" v="1303" actId="207"/>
          <ac:spMkLst>
            <pc:docMk/>
            <pc:sldMk cId="0" sldId="257"/>
            <ac:spMk id="47" creationId="{0F7D32DA-6D1E-8E5D-A103-01B59284CC95}"/>
          </ac:spMkLst>
        </pc:spChg>
        <pc:spChg chg="add mod">
          <ac:chgData name="Márton Bencze" userId="e9de12493581bec7" providerId="LiveId" clId="{FE36EA94-294A-4C63-BE46-E05D5359078A}" dt="2025-06-30T14:05:57.132" v="1302" actId="1076"/>
          <ac:spMkLst>
            <pc:docMk/>
            <pc:sldMk cId="0" sldId="257"/>
            <ac:spMk id="48" creationId="{F4A5A4F1-1C94-FD0E-BEF1-08BE9CF015CA}"/>
          </ac:spMkLst>
        </pc:spChg>
        <pc:spChg chg="mod">
          <ac:chgData name="Márton Bencze" userId="e9de12493581bec7" providerId="LiveId" clId="{FE36EA94-294A-4C63-BE46-E05D5359078A}" dt="2025-06-27T08:00:22.128" v="620" actId="20577"/>
          <ac:spMkLst>
            <pc:docMk/>
            <pc:sldMk cId="0" sldId="257"/>
            <ac:spMk id="86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8:01:45.017" v="665" actId="20577"/>
          <ac:spMkLst>
            <pc:docMk/>
            <pc:sldMk cId="0" sldId="257"/>
            <ac:spMk id="88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8:05:32.644" v="781" actId="20577"/>
          <ac:spMkLst>
            <pc:docMk/>
            <pc:sldMk cId="0" sldId="257"/>
            <ac:spMk id="92" creationId="{00000000-0000-0000-0000-000000000000}"/>
          </ac:spMkLst>
        </pc:spChg>
        <pc:spChg chg="mod">
          <ac:chgData name="Márton Bencze" userId="e9de12493581bec7" providerId="LiveId" clId="{FE36EA94-294A-4C63-BE46-E05D5359078A}" dt="2025-06-30T13:52:01.115" v="1259" actId="20577"/>
          <ac:spMkLst>
            <pc:docMk/>
            <pc:sldMk cId="0" sldId="257"/>
            <ac:spMk id="96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8:03:20.730" v="723" actId="20577"/>
          <ac:spMkLst>
            <pc:docMk/>
            <pc:sldMk cId="0" sldId="257"/>
            <ac:spMk id="97" creationId="{00000000-0000-0000-0000-000000000000}"/>
          </ac:spMkLst>
        </pc:spChg>
        <pc:grpChg chg="del">
          <ac:chgData name="Márton Bencze" userId="e9de12493581bec7" providerId="LiveId" clId="{FE36EA94-294A-4C63-BE46-E05D5359078A}" dt="2025-06-30T14:04:50.265" v="1286" actId="21"/>
          <ac:grpSpMkLst>
            <pc:docMk/>
            <pc:sldMk cId="0" sldId="257"/>
            <ac:grpSpMk id="2" creationId="{87F86C95-9FD9-D505-C82A-4F837416DCFB}"/>
          </ac:grpSpMkLst>
        </pc:grpChg>
        <pc:grpChg chg="del">
          <ac:chgData name="Márton Bencze" userId="e9de12493581bec7" providerId="LiveId" clId="{FE36EA94-294A-4C63-BE46-E05D5359078A}" dt="2025-06-30T14:04:48.152" v="1285" actId="21"/>
          <ac:grpSpMkLst>
            <pc:docMk/>
            <pc:sldMk cId="0" sldId="257"/>
            <ac:grpSpMk id="19" creationId="{B1A3A403-56DE-6FCC-4DB4-3404B77D0A3D}"/>
          </ac:grpSpMkLst>
        </pc:grpChg>
        <pc:grpChg chg="del">
          <ac:chgData name="Márton Bencze" userId="e9de12493581bec7" providerId="LiveId" clId="{FE36EA94-294A-4C63-BE46-E05D5359078A}" dt="2025-06-30T14:04:52.184" v="1287" actId="21"/>
          <ac:grpSpMkLst>
            <pc:docMk/>
            <pc:sldMk cId="0" sldId="257"/>
            <ac:grpSpMk id="99" creationId="{00000000-0000-0000-0000-000000000000}"/>
          </ac:grpSpMkLst>
        </pc:grpChg>
        <pc:cxnChg chg="add mod">
          <ac:chgData name="Márton Bencze" userId="e9de12493581bec7" providerId="LiveId" clId="{FE36EA94-294A-4C63-BE46-E05D5359078A}" dt="2025-06-30T14:05:13.056" v="1292" actId="14100"/>
          <ac:cxnSpMkLst>
            <pc:docMk/>
            <pc:sldMk cId="0" sldId="257"/>
            <ac:cxnSpMk id="49" creationId="{35623B65-6FD9-6FC0-80AA-126697F8E491}"/>
          </ac:cxnSpMkLst>
        </pc:cxnChg>
        <pc:cxnChg chg="add mod">
          <ac:chgData name="Márton Bencze" userId="e9de12493581bec7" providerId="LiveId" clId="{FE36EA94-294A-4C63-BE46-E05D5359078A}" dt="2025-06-30T14:05:25.303" v="1296" actId="14100"/>
          <ac:cxnSpMkLst>
            <pc:docMk/>
            <pc:sldMk cId="0" sldId="257"/>
            <ac:cxnSpMk id="51" creationId="{9A9F44B4-3CBD-83E8-990E-0666E513A3C2}"/>
          </ac:cxnSpMkLst>
        </pc:cxnChg>
        <pc:cxnChg chg="add mod">
          <ac:chgData name="Márton Bencze" userId="e9de12493581bec7" providerId="LiveId" clId="{FE36EA94-294A-4C63-BE46-E05D5359078A}" dt="2025-06-30T14:05:34.112" v="1300" actId="14100"/>
          <ac:cxnSpMkLst>
            <pc:docMk/>
            <pc:sldMk cId="0" sldId="257"/>
            <ac:cxnSpMk id="55" creationId="{27A106F4-6557-7472-6603-848C48D6672F}"/>
          </ac:cxnSpMkLst>
        </pc:cxnChg>
      </pc:sldChg>
      <pc:sldChg chg="modSp mod">
        <pc:chgData name="Márton Bencze" userId="e9de12493581bec7" providerId="LiveId" clId="{FE36EA94-294A-4C63-BE46-E05D5359078A}" dt="2025-06-27T07:48:09.230" v="336" actId="20577"/>
        <pc:sldMkLst>
          <pc:docMk/>
          <pc:sldMk cId="0" sldId="259"/>
        </pc:sldMkLst>
        <pc:spChg chg="mod">
          <ac:chgData name="Márton Bencze" userId="e9de12493581bec7" providerId="LiveId" clId="{FE36EA94-294A-4C63-BE46-E05D5359078A}" dt="2025-06-27T07:48:09.230" v="336" actId="20577"/>
          <ac:spMkLst>
            <pc:docMk/>
            <pc:sldMk cId="0" sldId="259"/>
            <ac:spMk id="6" creationId="{63191A1F-5F3C-25F1-E6A0-AFE66EE005B4}"/>
          </ac:spMkLst>
        </pc:spChg>
        <pc:spChg chg="mod">
          <ac:chgData name="Márton Bencze" userId="e9de12493581bec7" providerId="LiveId" clId="{FE36EA94-294A-4C63-BE46-E05D5359078A}" dt="2025-06-27T07:48:02.338" v="319" actId="20577"/>
          <ac:spMkLst>
            <pc:docMk/>
            <pc:sldMk cId="0" sldId="259"/>
            <ac:spMk id="7" creationId="{89FCFCFC-FC7E-3841-2227-49ABA86A56EE}"/>
          </ac:spMkLst>
        </pc:spChg>
        <pc:spChg chg="mod">
          <ac:chgData name="Márton Bencze" userId="e9de12493581bec7" providerId="LiveId" clId="{FE36EA94-294A-4C63-BE46-E05D5359078A}" dt="2025-06-27T07:46:31.595" v="264"/>
          <ac:spMkLst>
            <pc:docMk/>
            <pc:sldMk cId="0" sldId="259"/>
            <ac:spMk id="333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7:46:56.276" v="297" actId="20577"/>
          <ac:spMkLst>
            <pc:docMk/>
            <pc:sldMk cId="0" sldId="259"/>
            <ac:spMk id="334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7:43:36.655" v="237" actId="20577"/>
          <ac:spMkLst>
            <pc:docMk/>
            <pc:sldMk cId="0" sldId="259"/>
            <ac:spMk id="335" creationId="{00000000-0000-0000-0000-000000000000}"/>
          </ac:spMkLst>
        </pc:spChg>
      </pc:sldChg>
      <pc:sldChg chg="addSp delSp modSp mod">
        <pc:chgData name="Márton Bencze" userId="e9de12493581bec7" providerId="LiveId" clId="{FE36EA94-294A-4C63-BE46-E05D5359078A}" dt="2025-06-27T08:37:39.400" v="1179" actId="21"/>
        <pc:sldMkLst>
          <pc:docMk/>
          <pc:sldMk cId="0" sldId="262"/>
        </pc:sldMkLst>
        <pc:spChg chg="mod">
          <ac:chgData name="Márton Bencze" userId="e9de12493581bec7" providerId="LiveId" clId="{FE36EA94-294A-4C63-BE46-E05D5359078A}" dt="2025-06-27T08:24:17.041" v="1034" actId="20577"/>
          <ac:spMkLst>
            <pc:docMk/>
            <pc:sldMk cId="0" sldId="262"/>
            <ac:spMk id="471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8:21:25.253" v="972" actId="20577"/>
          <ac:spMkLst>
            <pc:docMk/>
            <pc:sldMk cId="0" sldId="262"/>
            <ac:spMk id="475" creationId="{00000000-0000-0000-0000-000000000000}"/>
          </ac:spMkLst>
        </pc:spChg>
        <pc:spChg chg="add del mod">
          <ac:chgData name="Márton Bencze" userId="e9de12493581bec7" providerId="LiveId" clId="{FE36EA94-294A-4C63-BE46-E05D5359078A}" dt="2025-06-27T08:24:39.096" v="1038" actId="21"/>
          <ac:spMkLst>
            <pc:docMk/>
            <pc:sldMk cId="0" sldId="262"/>
            <ac:spMk id="479" creationId="{00000000-0000-0000-0000-000000000000}"/>
          </ac:spMkLst>
        </pc:spChg>
      </pc:sldChg>
      <pc:sldChg chg="delSp modSp mod">
        <pc:chgData name="Márton Bencze" userId="e9de12493581bec7" providerId="LiveId" clId="{FE36EA94-294A-4C63-BE46-E05D5359078A}" dt="2025-06-27T08:25:20.422" v="1063" actId="20577"/>
        <pc:sldMkLst>
          <pc:docMk/>
          <pc:sldMk cId="0" sldId="271"/>
        </pc:sldMkLst>
        <pc:spChg chg="mod">
          <ac:chgData name="Márton Bencze" userId="e9de12493581bec7" providerId="LiveId" clId="{FE36EA94-294A-4C63-BE46-E05D5359078A}" dt="2025-06-27T08:06:58.789" v="815" actId="14100"/>
          <ac:spMkLst>
            <pc:docMk/>
            <pc:sldMk cId="0" sldId="271"/>
            <ac:spMk id="1172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8:25:20.422" v="1063" actId="20577"/>
          <ac:spMkLst>
            <pc:docMk/>
            <pc:sldMk cId="0" sldId="271"/>
            <ac:spMk id="1190" creationId="{00000000-0000-0000-0000-000000000000}"/>
          </ac:spMkLst>
        </pc:spChg>
      </pc:sldChg>
      <pc:sldChg chg="addSp delSp modSp mod">
        <pc:chgData name="Márton Bencze" userId="e9de12493581bec7" providerId="LiveId" clId="{FE36EA94-294A-4C63-BE46-E05D5359078A}" dt="2025-06-27T08:48:38.924" v="1236" actId="1076"/>
        <pc:sldMkLst>
          <pc:docMk/>
          <pc:sldMk cId="0" sldId="276"/>
        </pc:sldMkLst>
        <pc:spChg chg="add mod">
          <ac:chgData name="Márton Bencze" userId="e9de12493581bec7" providerId="LiveId" clId="{FE36EA94-294A-4C63-BE46-E05D5359078A}" dt="2025-06-27T08:48:38.924" v="1236" actId="1076"/>
          <ac:spMkLst>
            <pc:docMk/>
            <pc:sldMk cId="0" sldId="276"/>
            <ac:spMk id="11" creationId="{A6A3161D-179C-D684-BE39-D67628DDE75D}"/>
          </ac:spMkLst>
        </pc:spChg>
        <pc:spChg chg="mod">
          <ac:chgData name="Márton Bencze" userId="e9de12493581bec7" providerId="LiveId" clId="{FE36EA94-294A-4C63-BE46-E05D5359078A}" dt="2025-06-27T07:49:21.458" v="371" actId="20577"/>
          <ac:spMkLst>
            <pc:docMk/>
            <pc:sldMk cId="0" sldId="276"/>
            <ac:spMk id="1586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7:50:22.022" v="475" actId="20577"/>
          <ac:spMkLst>
            <pc:docMk/>
            <pc:sldMk cId="0" sldId="276"/>
            <ac:spMk id="1587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7:49:30.884" v="393" actId="20577"/>
          <ac:spMkLst>
            <pc:docMk/>
            <pc:sldMk cId="0" sldId="276"/>
            <ac:spMk id="1590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7:51:13.065" v="543" actId="14100"/>
          <ac:spMkLst>
            <pc:docMk/>
            <pc:sldMk cId="0" sldId="276"/>
            <ac:spMk id="1591" creationId="{00000000-0000-0000-0000-000000000000}"/>
          </ac:spMkLst>
        </pc:spChg>
        <pc:cxnChg chg="mod">
          <ac:chgData name="Márton Bencze" userId="e9de12493581bec7" providerId="LiveId" clId="{FE36EA94-294A-4C63-BE46-E05D5359078A}" dt="2025-06-27T08:48:34.655" v="1235" actId="14100"/>
          <ac:cxnSpMkLst>
            <pc:docMk/>
            <pc:sldMk cId="0" sldId="276"/>
            <ac:cxnSpMk id="1599" creationId="{00000000-0000-0000-0000-000000000000}"/>
          </ac:cxnSpMkLst>
        </pc:cxnChg>
      </pc:sldChg>
      <pc:sldChg chg="modSp mod">
        <pc:chgData name="Márton Bencze" userId="e9de12493581bec7" providerId="LiveId" clId="{FE36EA94-294A-4C63-BE46-E05D5359078A}" dt="2025-06-27T08:32:28.610" v="1088" actId="20577"/>
        <pc:sldMkLst>
          <pc:docMk/>
          <pc:sldMk cId="0" sldId="279"/>
        </pc:sldMkLst>
        <pc:spChg chg="mod">
          <ac:chgData name="Márton Bencze" userId="e9de12493581bec7" providerId="LiveId" clId="{FE36EA94-294A-4C63-BE46-E05D5359078A}" dt="2025-06-27T08:32:28.610" v="1088" actId="20577"/>
          <ac:spMkLst>
            <pc:docMk/>
            <pc:sldMk cId="0" sldId="279"/>
            <ac:spMk id="1853" creationId="{00000000-0000-0000-0000-000000000000}"/>
          </ac:spMkLst>
        </pc:spChg>
      </pc:sldChg>
      <pc:sldChg chg="addSp delSp modSp mod">
        <pc:chgData name="Márton Bencze" userId="e9de12493581bec7" providerId="LiveId" clId="{FE36EA94-294A-4C63-BE46-E05D5359078A}" dt="2025-06-30T14:09:59.813" v="1335" actId="207"/>
        <pc:sldMkLst>
          <pc:docMk/>
          <pc:sldMk cId="0" sldId="281"/>
        </pc:sldMkLst>
        <pc:spChg chg="add mod">
          <ac:chgData name="Márton Bencze" userId="e9de12493581bec7" providerId="LiveId" clId="{FE36EA94-294A-4C63-BE46-E05D5359078A}" dt="2025-06-30T14:07:51.775" v="1312" actId="1076"/>
          <ac:spMkLst>
            <pc:docMk/>
            <pc:sldMk cId="0" sldId="281"/>
            <ac:spMk id="2" creationId="{32E4AB04-7D87-15B6-E916-9FCE302FA061}"/>
          </ac:spMkLst>
        </pc:spChg>
        <pc:spChg chg="add mod">
          <ac:chgData name="Márton Bencze" userId="e9de12493581bec7" providerId="LiveId" clId="{FE36EA94-294A-4C63-BE46-E05D5359078A}" dt="2025-06-30T14:08:28.973" v="1318" actId="1076"/>
          <ac:spMkLst>
            <pc:docMk/>
            <pc:sldMk cId="0" sldId="281"/>
            <ac:spMk id="4" creationId="{EFA55840-1AF8-EFEE-AE6E-025911528C7E}"/>
          </ac:spMkLst>
        </pc:spChg>
        <pc:spChg chg="add mod">
          <ac:chgData name="Márton Bencze" userId="e9de12493581bec7" providerId="LiveId" clId="{FE36EA94-294A-4C63-BE46-E05D5359078A}" dt="2025-06-30T14:09:52.645" v="1334" actId="207"/>
          <ac:spMkLst>
            <pc:docMk/>
            <pc:sldMk cId="0" sldId="281"/>
            <ac:spMk id="5" creationId="{D19FBE10-7059-6FD2-82CF-D472E8951CD0}"/>
          </ac:spMkLst>
        </pc:spChg>
        <pc:spChg chg="add mod">
          <ac:chgData name="Márton Bencze" userId="e9de12493581bec7" providerId="LiveId" clId="{FE36EA94-294A-4C63-BE46-E05D5359078A}" dt="2025-06-30T14:09:00.191" v="1326"/>
          <ac:spMkLst>
            <pc:docMk/>
            <pc:sldMk cId="0" sldId="281"/>
            <ac:spMk id="6" creationId="{00000000-0000-0000-0000-000000000000}"/>
          </ac:spMkLst>
        </pc:spChg>
        <pc:spChg chg="add mod">
          <ac:chgData name="Márton Bencze" userId="e9de12493581bec7" providerId="LiveId" clId="{FE36EA94-294A-4C63-BE46-E05D5359078A}" dt="2025-06-30T14:09:08.470" v="1327"/>
          <ac:spMkLst>
            <pc:docMk/>
            <pc:sldMk cId="0" sldId="281"/>
            <ac:spMk id="7" creationId="{E3841CBD-D621-6686-A269-C6D5411CA4DA}"/>
          </ac:spMkLst>
        </pc:spChg>
        <pc:spChg chg="mod">
          <ac:chgData name="Márton Bencze" userId="e9de12493581bec7" providerId="LiveId" clId="{FE36EA94-294A-4C63-BE46-E05D5359078A}" dt="2025-06-30T14:09:15.398" v="1329"/>
          <ac:spMkLst>
            <pc:docMk/>
            <pc:sldMk cId="0" sldId="281"/>
            <ac:spMk id="9" creationId="{00000000-0000-0000-0000-000000000000}"/>
          </ac:spMkLst>
        </pc:spChg>
        <pc:spChg chg="mod">
          <ac:chgData name="Márton Bencze" userId="e9de12493581bec7" providerId="LiveId" clId="{FE36EA94-294A-4C63-BE46-E05D5359078A}" dt="2025-06-30T14:09:15.398" v="1329"/>
          <ac:spMkLst>
            <pc:docMk/>
            <pc:sldMk cId="0" sldId="281"/>
            <ac:spMk id="10" creationId="{00000000-0000-0000-0000-000000000000}"/>
          </ac:spMkLst>
        </pc:spChg>
        <pc:spChg chg="mod">
          <ac:chgData name="Márton Bencze" userId="e9de12493581bec7" providerId="LiveId" clId="{FE36EA94-294A-4C63-BE46-E05D5359078A}" dt="2025-06-30T14:09:15.398" v="1329"/>
          <ac:spMkLst>
            <pc:docMk/>
            <pc:sldMk cId="0" sldId="281"/>
            <ac:spMk id="11" creationId="{00000000-0000-0000-0000-000000000000}"/>
          </ac:spMkLst>
        </pc:spChg>
        <pc:spChg chg="add mod">
          <ac:chgData name="Márton Bencze" userId="e9de12493581bec7" providerId="LiveId" clId="{FE36EA94-294A-4C63-BE46-E05D5359078A}" dt="2025-06-30T14:09:59.813" v="1335" actId="207"/>
          <ac:spMkLst>
            <pc:docMk/>
            <pc:sldMk cId="0" sldId="281"/>
            <ac:spMk id="12" creationId="{5E56738C-75B6-22F8-F6FB-7E6A662BFBD5}"/>
          </ac:spMkLst>
        </pc:spChg>
        <pc:spChg chg="add del">
          <ac:chgData name="Márton Bencze" userId="e9de12493581bec7" providerId="LiveId" clId="{FE36EA94-294A-4C63-BE46-E05D5359078A}" dt="2025-06-30T14:07:09.006" v="1308" actId="21"/>
          <ac:spMkLst>
            <pc:docMk/>
            <pc:sldMk cId="0" sldId="281"/>
            <ac:spMk id="1914" creationId="{00000000-0000-0000-0000-000000000000}"/>
          </ac:spMkLst>
        </pc:spChg>
        <pc:spChg chg="del">
          <ac:chgData name="Márton Bencze" userId="e9de12493581bec7" providerId="LiveId" clId="{FE36EA94-294A-4C63-BE46-E05D5359078A}" dt="2025-06-30T14:08:37.829" v="1320" actId="21"/>
          <ac:spMkLst>
            <pc:docMk/>
            <pc:sldMk cId="0" sldId="281"/>
            <ac:spMk id="1915" creationId="{00000000-0000-0000-0000-000000000000}"/>
          </ac:spMkLst>
        </pc:spChg>
        <pc:spChg chg="add del">
          <ac:chgData name="Márton Bencze" userId="e9de12493581bec7" providerId="LiveId" clId="{FE36EA94-294A-4C63-BE46-E05D5359078A}" dt="2025-06-30T14:08:03.802" v="1315" actId="21"/>
          <ac:spMkLst>
            <pc:docMk/>
            <pc:sldMk cId="0" sldId="281"/>
            <ac:spMk id="1916" creationId="{00000000-0000-0000-0000-000000000000}"/>
          </ac:spMkLst>
        </pc:spChg>
        <pc:spChg chg="del">
          <ac:chgData name="Márton Bencze" userId="e9de12493581bec7" providerId="LiveId" clId="{FE36EA94-294A-4C63-BE46-E05D5359078A}" dt="2025-06-30T14:08:59.427" v="1325" actId="21"/>
          <ac:spMkLst>
            <pc:docMk/>
            <pc:sldMk cId="0" sldId="281"/>
            <ac:spMk id="1917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8:19:50.147" v="894" actId="20577"/>
          <ac:spMkLst>
            <pc:docMk/>
            <pc:sldMk cId="0" sldId="281"/>
            <ac:spMk id="1921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8:19:42.877" v="879" actId="20577"/>
          <ac:spMkLst>
            <pc:docMk/>
            <pc:sldMk cId="0" sldId="281"/>
            <ac:spMk id="1923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8:19:31.279" v="854" actId="20577"/>
          <ac:spMkLst>
            <pc:docMk/>
            <pc:sldMk cId="0" sldId="281"/>
            <ac:spMk id="1934" creationId="{00000000-0000-0000-0000-000000000000}"/>
          </ac:spMkLst>
        </pc:spChg>
        <pc:spChg chg="mod">
          <ac:chgData name="Márton Bencze" userId="e9de12493581bec7" providerId="LiveId" clId="{FE36EA94-294A-4C63-BE46-E05D5359078A}" dt="2025-06-27T08:20:24.193" v="949" actId="20577"/>
          <ac:spMkLst>
            <pc:docMk/>
            <pc:sldMk cId="0" sldId="281"/>
            <ac:spMk id="1936" creationId="{00000000-0000-0000-0000-000000000000}"/>
          </ac:spMkLst>
        </pc:spChg>
        <pc:grpChg chg="add mod">
          <ac:chgData name="Márton Bencze" userId="e9de12493581bec7" providerId="LiveId" clId="{FE36EA94-294A-4C63-BE46-E05D5359078A}" dt="2025-06-30T14:09:15.398" v="1329"/>
          <ac:grpSpMkLst>
            <pc:docMk/>
            <pc:sldMk cId="0" sldId="281"/>
            <ac:grpSpMk id="8" creationId="{00000000-0000-0000-0000-000000000000}"/>
          </ac:grpSpMkLst>
        </pc:grpChg>
        <pc:grpChg chg="add del mod">
          <ac:chgData name="Márton Bencze" userId="e9de12493581bec7" providerId="LiveId" clId="{FE36EA94-294A-4C63-BE46-E05D5359078A}" dt="2025-06-30T14:08:01.418" v="1314" actId="21"/>
          <ac:grpSpMkLst>
            <pc:docMk/>
            <pc:sldMk cId="0" sldId="281"/>
            <ac:grpSpMk id="1910" creationId="{00000000-0000-0000-0000-000000000000}"/>
          </ac:grpSpMkLst>
        </pc:grpChg>
        <pc:grpChg chg="del">
          <ac:chgData name="Márton Bencze" userId="e9de12493581bec7" providerId="LiveId" clId="{FE36EA94-294A-4C63-BE46-E05D5359078A}" dt="2025-06-30T14:08:59.427" v="1325" actId="21"/>
          <ac:grpSpMkLst>
            <pc:docMk/>
            <pc:sldMk cId="0" sldId="281"/>
            <ac:grpSpMk id="1912" creationId="{00000000-0000-0000-0000-000000000000}"/>
          </ac:grpSpMkLst>
        </pc:grpChg>
        <pc:grpChg chg="mod">
          <ac:chgData name="Márton Bencze" userId="e9de12493581bec7" providerId="LiveId" clId="{FE36EA94-294A-4C63-BE46-E05D5359078A}" dt="2025-06-27T08:18:25.058" v="831" actId="1076"/>
          <ac:grpSpMkLst>
            <pc:docMk/>
            <pc:sldMk cId="0" sldId="281"/>
            <ac:grpSpMk id="1935" creationId="{00000000-0000-0000-0000-000000000000}"/>
          </ac:grpSpMkLst>
        </pc:grpChg>
        <pc:grpChg chg="mod">
          <ac:chgData name="Márton Bencze" userId="e9de12493581bec7" providerId="LiveId" clId="{FE36EA94-294A-4C63-BE46-E05D5359078A}" dt="2025-06-27T08:18:31.423" v="832" actId="1076"/>
          <ac:grpSpMkLst>
            <pc:docMk/>
            <pc:sldMk cId="0" sldId="281"/>
            <ac:grpSpMk id="1937" creationId="{00000000-0000-0000-0000-000000000000}"/>
          </ac:grpSpMkLst>
        </pc:grpChg>
        <pc:grpChg chg="del">
          <ac:chgData name="Márton Bencze" userId="e9de12493581bec7" providerId="LiveId" clId="{FE36EA94-294A-4C63-BE46-E05D5359078A}" dt="2025-06-30T14:08:34.595" v="1319" actId="21"/>
          <ac:grpSpMkLst>
            <pc:docMk/>
            <pc:sldMk cId="0" sldId="281"/>
            <ac:grpSpMk id="1939" creationId="{00000000-0000-0000-0000-000000000000}"/>
          </ac:grpSpMkLst>
        </pc:grpChg>
        <pc:grpChg chg="del">
          <ac:chgData name="Márton Bencze" userId="e9de12493581bec7" providerId="LiveId" clId="{FE36EA94-294A-4C63-BE46-E05D5359078A}" dt="2025-06-30T14:09:13.045" v="1328" actId="21"/>
          <ac:grpSpMkLst>
            <pc:docMk/>
            <pc:sldMk cId="0" sldId="281"/>
            <ac:grpSpMk id="1952" creationId="{00000000-0000-0000-0000-000000000000}"/>
          </ac:grpSpMkLst>
        </pc:grpChg>
        <pc:grpChg chg="del">
          <ac:chgData name="Márton Bencze" userId="e9de12493581bec7" providerId="LiveId" clId="{FE36EA94-294A-4C63-BE46-E05D5359078A}" dt="2025-06-30T14:07:05.860" v="1307" actId="21"/>
          <ac:grpSpMkLst>
            <pc:docMk/>
            <pc:sldMk cId="0" sldId="281"/>
            <ac:grpSpMk id="1956" creationId="{00000000-0000-0000-0000-000000000000}"/>
          </ac:grpSpMkLst>
        </pc:grpChg>
        <pc:cxnChg chg="mod">
          <ac:chgData name="Márton Bencze" userId="e9de12493581bec7" providerId="LiveId" clId="{FE36EA94-294A-4C63-BE46-E05D5359078A}" dt="2025-06-30T14:08:01.418" v="1314" actId="21"/>
          <ac:cxnSpMkLst>
            <pc:docMk/>
            <pc:sldMk cId="0" sldId="281"/>
            <ac:cxnSpMk id="1913" creationId="{00000000-0000-0000-0000-000000000000}"/>
          </ac:cxnSpMkLst>
        </pc:cxnChg>
        <pc:cxnChg chg="mod">
          <ac:chgData name="Márton Bencze" userId="e9de12493581bec7" providerId="LiveId" clId="{FE36EA94-294A-4C63-BE46-E05D5359078A}" dt="2025-06-30T14:08:01.418" v="1314" actId="21"/>
          <ac:cxnSpMkLst>
            <pc:docMk/>
            <pc:sldMk cId="0" sldId="281"/>
            <ac:cxnSpMk id="1918" creationId="{00000000-0000-0000-0000-000000000000}"/>
          </ac:cxnSpMkLst>
        </pc:cxnChg>
        <pc:cxnChg chg="mod">
          <ac:chgData name="Márton Bencze" userId="e9de12493581bec7" providerId="LiveId" clId="{FE36EA94-294A-4C63-BE46-E05D5359078A}" dt="2025-06-30T14:08:03.802" v="1315" actId="21"/>
          <ac:cxnSpMkLst>
            <pc:docMk/>
            <pc:sldMk cId="0" sldId="281"/>
            <ac:cxnSpMk id="1920" creationId="{00000000-0000-0000-0000-000000000000}"/>
          </ac:cxnSpMkLst>
        </pc:cxnChg>
        <pc:cxnChg chg="mod">
          <ac:chgData name="Márton Bencze" userId="e9de12493581bec7" providerId="LiveId" clId="{FE36EA94-294A-4C63-BE46-E05D5359078A}" dt="2025-06-30T14:08:37.829" v="1320" actId="21"/>
          <ac:cxnSpMkLst>
            <pc:docMk/>
            <pc:sldMk cId="0" sldId="281"/>
            <ac:cxnSpMk id="1922" creationId="{00000000-0000-0000-0000-000000000000}"/>
          </ac:cxnSpMkLst>
        </pc:cxnChg>
        <pc:cxnChg chg="mod">
          <ac:chgData name="Márton Bencze" userId="e9de12493581bec7" providerId="LiveId" clId="{FE36EA94-294A-4C63-BE46-E05D5359078A}" dt="2025-06-30T14:08:59.427" v="1325" actId="21"/>
          <ac:cxnSpMkLst>
            <pc:docMk/>
            <pc:sldMk cId="0" sldId="281"/>
            <ac:cxnSpMk id="1924" creationId="{00000000-0000-0000-0000-000000000000}"/>
          </ac:cxnSpMkLst>
        </pc:cxnChg>
        <pc:cxnChg chg="mod">
          <ac:chgData name="Márton Bencze" userId="e9de12493581bec7" providerId="LiveId" clId="{FE36EA94-294A-4C63-BE46-E05D5359078A}" dt="2025-06-30T14:08:03.802" v="1315" actId="21"/>
          <ac:cxnSpMkLst>
            <pc:docMk/>
            <pc:sldMk cId="0" sldId="281"/>
            <ac:cxnSpMk id="1926" creationId="{00000000-0000-0000-0000-000000000000}"/>
          </ac:cxnSpMkLst>
        </pc:cxnChg>
        <pc:cxnChg chg="mod">
          <ac:chgData name="Márton Bencze" userId="e9de12493581bec7" providerId="LiveId" clId="{FE36EA94-294A-4C63-BE46-E05D5359078A}" dt="2025-06-30T14:08:37.829" v="1320" actId="21"/>
          <ac:cxnSpMkLst>
            <pc:docMk/>
            <pc:sldMk cId="0" sldId="281"/>
            <ac:cxnSpMk id="1927" creationId="{00000000-0000-0000-0000-000000000000}"/>
          </ac:cxnSpMkLst>
        </pc:cxnChg>
        <pc:cxnChg chg="mod">
          <ac:chgData name="Márton Bencze" userId="e9de12493581bec7" providerId="LiveId" clId="{FE36EA94-294A-4C63-BE46-E05D5359078A}" dt="2025-06-30T14:08:59.427" v="1325" actId="21"/>
          <ac:cxnSpMkLst>
            <pc:docMk/>
            <pc:sldMk cId="0" sldId="281"/>
            <ac:cxnSpMk id="1928" creationId="{00000000-0000-0000-0000-000000000000}"/>
          </ac:cxnSpMkLst>
        </pc:cxnChg>
        <pc:cxnChg chg="mod">
          <ac:chgData name="Márton Bencze" userId="e9de12493581bec7" providerId="LiveId" clId="{FE36EA94-294A-4C63-BE46-E05D5359078A}" dt="2025-06-30T14:08:59.427" v="1325" actId="21"/>
          <ac:cxnSpMkLst>
            <pc:docMk/>
            <pc:sldMk cId="0" sldId="281"/>
            <ac:cxnSpMk id="1929" creationId="{00000000-0000-0000-0000-000000000000}"/>
          </ac:cxnSpMkLst>
        </pc:cxnChg>
      </pc:sldChg>
      <pc:sldChg chg="ord">
        <pc:chgData name="Márton Bencze" userId="e9de12493581bec7" providerId="LiveId" clId="{FE36EA94-294A-4C63-BE46-E05D5359078A}" dt="2025-06-27T08:27:58.816" v="1068"/>
        <pc:sldMkLst>
          <pc:docMk/>
          <pc:sldMk cId="59808583" sldId="291"/>
        </pc:sldMkLst>
      </pc:sldChg>
      <pc:sldChg chg="del">
        <pc:chgData name="Márton Bencze" userId="e9de12493581bec7" providerId="LiveId" clId="{FE36EA94-294A-4C63-BE46-E05D5359078A}" dt="2025-06-27T08:27:13.879" v="1064" actId="2696"/>
        <pc:sldMkLst>
          <pc:docMk/>
          <pc:sldMk cId="2745983444" sldId="292"/>
        </pc:sldMkLst>
      </pc:sldChg>
      <pc:sldChg chg="modSp mod">
        <pc:chgData name="Márton Bencze" userId="e9de12493581bec7" providerId="LiveId" clId="{FE36EA94-294A-4C63-BE46-E05D5359078A}" dt="2025-06-27T08:36:08.863" v="1178" actId="20577"/>
        <pc:sldMkLst>
          <pc:docMk/>
          <pc:sldMk cId="1084265570" sldId="294"/>
        </pc:sldMkLst>
        <pc:spChg chg="mod">
          <ac:chgData name="Márton Bencze" userId="e9de12493581bec7" providerId="LiveId" clId="{FE36EA94-294A-4C63-BE46-E05D5359078A}" dt="2025-06-27T08:36:08.863" v="1178" actId="20577"/>
          <ac:spMkLst>
            <pc:docMk/>
            <pc:sldMk cId="1084265570" sldId="294"/>
            <ac:spMk id="4" creationId="{694B3EFC-D598-4EB8-26DA-3DA5087BB882}"/>
          </ac:spMkLst>
        </pc:spChg>
      </pc:sldChg>
      <pc:sldChg chg="del">
        <pc:chgData name="Márton Bencze" userId="e9de12493581bec7" providerId="LiveId" clId="{FE36EA94-294A-4C63-BE46-E05D5359078A}" dt="2025-06-30T13:52:26.160" v="1260" actId="2696"/>
        <pc:sldMkLst>
          <pc:docMk/>
          <pc:sldMk cId="460121323" sldId="295"/>
        </pc:sldMkLst>
      </pc:sldChg>
      <pc:sldChg chg="addSp delSp modSp new mod ord">
        <pc:chgData name="Márton Bencze" userId="e9de12493581bec7" providerId="LiveId" clId="{FE36EA94-294A-4C63-BE46-E05D5359078A}" dt="2025-06-27T08:30:31.176" v="1083" actId="14100"/>
        <pc:sldMkLst>
          <pc:docMk/>
          <pc:sldMk cId="1382621472" sldId="297"/>
        </pc:sldMkLst>
        <pc:picChg chg="add mod">
          <ac:chgData name="Márton Bencze" userId="e9de12493581bec7" providerId="LiveId" clId="{FE36EA94-294A-4C63-BE46-E05D5359078A}" dt="2025-06-27T08:30:31.176" v="1083" actId="14100"/>
          <ac:picMkLst>
            <pc:docMk/>
            <pc:sldMk cId="1382621472" sldId="297"/>
            <ac:picMk id="4" creationId="{25025034-3B5B-25FE-0844-B09DA72518A4}"/>
          </ac:picMkLst>
        </pc:picChg>
      </pc:sldChg>
      <pc:sldChg chg="addSp delSp modSp new mod modAnim">
        <pc:chgData name="Márton Bencze" userId="e9de12493581bec7" providerId="LiveId" clId="{FE36EA94-294A-4C63-BE46-E05D5359078A}" dt="2025-06-30T14:00:51.088" v="1282" actId="14100"/>
        <pc:sldMkLst>
          <pc:docMk/>
          <pc:sldMk cId="1519941825" sldId="298"/>
        </pc:sldMkLst>
        <pc:spChg chg="del">
          <ac:chgData name="Márton Bencze" userId="e9de12493581bec7" providerId="LiveId" clId="{FE36EA94-294A-4C63-BE46-E05D5359078A}" dt="2025-06-30T13:59:47.033" v="1275" actId="21"/>
          <ac:spMkLst>
            <pc:docMk/>
            <pc:sldMk cId="1519941825" sldId="298"/>
            <ac:spMk id="2" creationId="{0856B2CE-B05A-7A1E-FF10-AF909E18B99F}"/>
          </ac:spMkLst>
        </pc:spChg>
        <pc:picChg chg="add mod">
          <ac:chgData name="Márton Bencze" userId="e9de12493581bec7" providerId="LiveId" clId="{FE36EA94-294A-4C63-BE46-E05D5359078A}" dt="2025-06-30T14:00:51.088" v="1282" actId="14100"/>
          <ac:picMkLst>
            <pc:docMk/>
            <pc:sldMk cId="1519941825" sldId="298"/>
            <ac:picMk id="3" creationId="{64B5E164-8165-0A26-86DF-8A97BDF29E65}"/>
          </ac:picMkLst>
        </pc:picChg>
      </pc:sldChg>
      <pc:sldChg chg="addSp delSp modSp new del mod modAnim">
        <pc:chgData name="Márton Bencze" userId="e9de12493581bec7" providerId="LiveId" clId="{FE36EA94-294A-4C63-BE46-E05D5359078A}" dt="2025-06-30T13:54:45.193" v="1273" actId="2696"/>
        <pc:sldMkLst>
          <pc:docMk/>
          <pc:sldMk cId="2334483181" sldId="298"/>
        </pc:sldMkLst>
        <pc:spChg chg="del">
          <ac:chgData name="Márton Bencze" userId="e9de12493581bec7" providerId="LiveId" clId="{FE36EA94-294A-4C63-BE46-E05D5359078A}" dt="2025-06-30T13:52:36.040" v="1262" actId="21"/>
          <ac:spMkLst>
            <pc:docMk/>
            <pc:sldMk cId="2334483181" sldId="298"/>
            <ac:spMk id="2" creationId="{C0BEC1F0-40BE-E0B8-05E9-7176D31EB992}"/>
          </ac:spMkLst>
        </pc:spChg>
        <pc:picChg chg="add mod">
          <ac:chgData name="Márton Bencze" userId="e9de12493581bec7" providerId="LiveId" clId="{FE36EA94-294A-4C63-BE46-E05D5359078A}" dt="2025-06-30T13:54:19.607" v="1272" actId="14100"/>
          <ac:picMkLst>
            <pc:docMk/>
            <pc:sldMk cId="2334483181" sldId="298"/>
            <ac:picMk id="3" creationId="{2341E2EE-4341-C559-70CF-CF5CD8F29C7C}"/>
          </ac:picMkLst>
        </pc:picChg>
      </pc:sldChg>
    </pc:docChg>
  </pc:docChgLst>
  <pc:docChgLst>
    <pc:chgData name="NÁNDOR SZŐCS" userId="4b95ee3b-de0e-4035-adfe-f850ba9225dd" providerId="ADAL" clId="{F027E7D6-E76A-B74F-976B-D37F964EC59D}"/>
    <pc:docChg chg="custSel modSld sldOrd">
      <pc:chgData name="NÁNDOR SZŐCS" userId="4b95ee3b-de0e-4035-adfe-f850ba9225dd" providerId="ADAL" clId="{F027E7D6-E76A-B74F-976B-D37F964EC59D}" dt="2025-05-15T08:50:07.690" v="57" actId="14100"/>
      <pc:docMkLst>
        <pc:docMk/>
      </pc:docMkLst>
      <pc:sldChg chg="modSp mod">
        <pc:chgData name="NÁNDOR SZŐCS" userId="4b95ee3b-de0e-4035-adfe-f850ba9225dd" providerId="ADAL" clId="{F027E7D6-E76A-B74F-976B-D37F964EC59D}" dt="2025-05-15T08:50:07.690" v="57" actId="14100"/>
        <pc:sldMkLst>
          <pc:docMk/>
          <pc:sldMk cId="0" sldId="271"/>
        </pc:sldMkLst>
        <pc:spChg chg="mod">
          <ac:chgData name="NÁNDOR SZŐCS" userId="4b95ee3b-de0e-4035-adfe-f850ba9225dd" providerId="ADAL" clId="{F027E7D6-E76A-B74F-976B-D37F964EC59D}" dt="2025-05-15T08:50:02.277" v="56" actId="14100"/>
          <ac:spMkLst>
            <pc:docMk/>
            <pc:sldMk cId="0" sldId="271"/>
            <ac:spMk id="1175" creationId="{00000000-0000-0000-0000-000000000000}"/>
          </ac:spMkLst>
        </pc:spChg>
        <pc:grpChg chg="mod">
          <ac:chgData name="NÁNDOR SZŐCS" userId="4b95ee3b-de0e-4035-adfe-f850ba9225dd" providerId="ADAL" clId="{F027E7D6-E76A-B74F-976B-D37F964EC59D}" dt="2025-05-15T08:50:07.690" v="57" actId="14100"/>
          <ac:grpSpMkLst>
            <pc:docMk/>
            <pc:sldMk cId="0" sldId="271"/>
            <ac:grpSpMk id="1174" creationId="{00000000-0000-0000-0000-000000000000}"/>
          </ac:grpSpMkLst>
        </pc:grpChg>
      </pc:sldChg>
      <pc:sldChg chg="addSp modSp mod">
        <pc:chgData name="NÁNDOR SZŐCS" userId="4b95ee3b-de0e-4035-adfe-f850ba9225dd" providerId="ADAL" clId="{F027E7D6-E76A-B74F-976B-D37F964EC59D}" dt="2025-05-15T08:49:16.859" v="54" actId="20577"/>
        <pc:sldMkLst>
          <pc:docMk/>
          <pc:sldMk cId="0" sldId="276"/>
        </pc:sldMkLst>
        <pc:spChg chg="mod">
          <ac:chgData name="NÁNDOR SZŐCS" userId="4b95ee3b-de0e-4035-adfe-f850ba9225dd" providerId="ADAL" clId="{F027E7D6-E76A-B74F-976B-D37F964EC59D}" dt="2025-05-15T08:49:16.859" v="54" actId="20577"/>
          <ac:spMkLst>
            <pc:docMk/>
            <pc:sldMk cId="0" sldId="276"/>
            <ac:spMk id="1490" creationId="{00000000-0000-0000-0000-000000000000}"/>
          </ac:spMkLst>
        </pc:spChg>
        <pc:spChg chg="mod">
          <ac:chgData name="NÁNDOR SZŐCS" userId="4b95ee3b-de0e-4035-adfe-f850ba9225dd" providerId="ADAL" clId="{F027E7D6-E76A-B74F-976B-D37F964EC59D}" dt="2025-05-15T08:48:48.761" v="48" actId="14100"/>
          <ac:spMkLst>
            <pc:docMk/>
            <pc:sldMk cId="0" sldId="276"/>
            <ac:spMk id="1587" creationId="{00000000-0000-0000-0000-000000000000}"/>
          </ac:spMkLst>
        </pc:spChg>
      </pc:sldChg>
      <pc:sldChg chg="ord">
        <pc:chgData name="NÁNDOR SZŐCS" userId="4b95ee3b-de0e-4035-adfe-f850ba9225dd" providerId="ADAL" clId="{F027E7D6-E76A-B74F-976B-D37F964EC59D}" dt="2025-05-15T08:35:53.912" v="0" actId="20578"/>
        <pc:sldMkLst>
          <pc:docMk/>
          <pc:sldMk cId="460121323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f263c775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f263c775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df7281e0c1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df7281e0c1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0c28a2460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0c28a2460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dbf470ccaa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dbf470ccaa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dbf470cca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dbf470cca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df7281e0c1_1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df7281e0c1_1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bf470cca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bf470cca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df7281e0c1_1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df7281e0c1_1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160875"/>
            <a:ext cx="3739500" cy="24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644875"/>
            <a:ext cx="37395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wZ4AWltjGKYl-bzXojKUPLT_uvElZfWzLMJvZFb2Ps/co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xpressjs.com/en/guide/routing.html" TargetMode="External"/><Relationship Id="rId3" Type="http://schemas.openxmlformats.org/officeDocument/2006/relationships/hyperlink" Target="https://www.swift.org/documentation/" TargetMode="External"/><Relationship Id="rId7" Type="http://schemas.openxmlformats.org/officeDocument/2006/relationships/hyperlink" Target="https://platform.openai.com/docs" TargetMode="External"/><Relationship Id="rId2" Type="http://schemas.openxmlformats.org/officeDocument/2006/relationships/hyperlink" Target="https://developer.apple.com/documentation/swiftui/managing-model-data-in-your-app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loudinary.com/documentation" TargetMode="External"/><Relationship Id="rId5" Type="http://schemas.openxmlformats.org/officeDocument/2006/relationships/hyperlink" Target="https://mongoosejs.com/docs/guide.html" TargetMode="External"/><Relationship Id="rId10" Type="http://schemas.openxmlformats.org/officeDocument/2006/relationships/hyperlink" Target="https://render.com/about" TargetMode="External"/><Relationship Id="rId4" Type="http://schemas.openxmlformats.org/officeDocument/2006/relationships/hyperlink" Target="https://developer.apple.com/xcode/swiftui/" TargetMode="External"/><Relationship Id="rId9" Type="http://schemas.openxmlformats.org/officeDocument/2006/relationships/hyperlink" Target="https://nodejs.org/docs/latest/ap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281762" y="1559776"/>
            <a:ext cx="5336629" cy="1825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VetMate</a:t>
            </a:r>
            <a:r>
              <a:rPr lang="en-US" sz="3200" dirty="0"/>
              <a:t> – </a:t>
            </a:r>
            <a:r>
              <a:rPr lang="en-US" sz="3200" dirty="0" err="1"/>
              <a:t>Mesters</a:t>
            </a:r>
            <a:r>
              <a:rPr lang="hu-HU" sz="3200" dirty="0"/>
              <a:t>éges intelligenciával támogatott iOS alkalmazás állatorvosok számára</a:t>
            </a:r>
            <a:endParaRPr sz="32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1766504" y="3794505"/>
            <a:ext cx="3570127" cy="1067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Bencze Márton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Témavezető: dr. Ruff Laura-Ildikó</a:t>
            </a:r>
            <a:endParaRPr sz="1600" dirty="0"/>
          </a:p>
        </p:txBody>
      </p:sp>
      <p:pic>
        <p:nvPicPr>
          <p:cNvPr id="3" name="Picture 2" descr="A blue square with a dog's head and a check mark&#10;&#10;AI-generated content may be incorrect.">
            <a:extLst>
              <a:ext uri="{FF2B5EF4-FFF2-40B4-BE49-F238E27FC236}">
                <a16:creationId xmlns:a16="http://schemas.microsoft.com/office/drawing/2014/main" id="{91282402-D422-F64B-AA56-1E63DB3B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536" y="898275"/>
            <a:ext cx="3141920" cy="31314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25025034-3B5B-25FE-0844-B09DA725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40" y="63794"/>
            <a:ext cx="8245548" cy="50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2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Recording_06-30-2025 16-46-00_1">
            <a:hlinkClick r:id="" action="ppaction://media"/>
            <a:extLst>
              <a:ext uri="{FF2B5EF4-FFF2-40B4-BE49-F238E27FC236}">
                <a16:creationId xmlns:a16="http://schemas.microsoft.com/office/drawing/2014/main" id="{64B5E164-8165-0A26-86DF-8A97BDF29E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8247" y="0"/>
            <a:ext cx="26368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2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409" y="935808"/>
            <a:ext cx="5789786" cy="35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További</a:t>
            </a:r>
            <a:r>
              <a:rPr lang="en" dirty="0"/>
              <a:t> </a:t>
            </a:r>
            <a:r>
              <a:rPr lang="en" dirty="0" err="1"/>
              <a:t>célok</a:t>
            </a:r>
            <a:endParaRPr dirty="0"/>
          </a:p>
        </p:txBody>
      </p:sp>
      <p:grpSp>
        <p:nvGrpSpPr>
          <p:cNvPr id="464" name="Google Shape;464;p21"/>
          <p:cNvGrpSpPr/>
          <p:nvPr/>
        </p:nvGrpSpPr>
        <p:grpSpPr>
          <a:xfrm>
            <a:off x="1155026" y="1059163"/>
            <a:ext cx="2021807" cy="1322150"/>
            <a:chOff x="326901" y="1145913"/>
            <a:chExt cx="2021807" cy="1322150"/>
          </a:xfrm>
        </p:grpSpPr>
        <p:sp>
          <p:nvSpPr>
            <p:cNvPr id="465" name="Google Shape;465;p21"/>
            <p:cNvSpPr txBox="1"/>
            <p:nvPr/>
          </p:nvSpPr>
          <p:spPr>
            <a:xfrm>
              <a:off x="457000" y="1499163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6" name="Google Shape;466;p21"/>
            <p:cNvSpPr txBox="1"/>
            <p:nvPr/>
          </p:nvSpPr>
          <p:spPr>
            <a:xfrm>
              <a:off x="457000" y="184076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7" name="Google Shape;467;p21"/>
            <p:cNvSpPr txBox="1"/>
            <p:nvPr/>
          </p:nvSpPr>
          <p:spPr>
            <a:xfrm>
              <a:off x="326901" y="1145913"/>
              <a:ext cx="202180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err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Szinkronizáció</a:t>
              </a:r>
              <a:endParaRPr sz="24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8" name="Google Shape;468;p21"/>
          <p:cNvGrpSpPr/>
          <p:nvPr/>
        </p:nvGrpSpPr>
        <p:grpSpPr>
          <a:xfrm>
            <a:off x="1034088" y="3116550"/>
            <a:ext cx="1916502" cy="975337"/>
            <a:chOff x="205963" y="3178625"/>
            <a:chExt cx="1916502" cy="975337"/>
          </a:xfrm>
        </p:grpSpPr>
        <p:sp>
          <p:nvSpPr>
            <p:cNvPr id="469" name="Google Shape;469;p21"/>
            <p:cNvSpPr txBox="1"/>
            <p:nvPr/>
          </p:nvSpPr>
          <p:spPr>
            <a:xfrm>
              <a:off x="457000" y="31786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p21"/>
            <p:cNvSpPr txBox="1"/>
            <p:nvPr/>
          </p:nvSpPr>
          <p:spPr>
            <a:xfrm>
              <a:off x="457000" y="3526662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1" name="Google Shape;471;p21"/>
            <p:cNvSpPr txBox="1"/>
            <p:nvPr/>
          </p:nvSpPr>
          <p:spPr>
            <a:xfrm>
              <a:off x="205963" y="3186294"/>
              <a:ext cx="191650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Bevezetés piacra</a:t>
              </a:r>
              <a:endParaRPr lang="en" sz="24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2" name="Google Shape;472;p21"/>
          <p:cNvGrpSpPr/>
          <p:nvPr/>
        </p:nvGrpSpPr>
        <p:grpSpPr>
          <a:xfrm>
            <a:off x="5524222" y="1163743"/>
            <a:ext cx="2871463" cy="1255075"/>
            <a:chOff x="6575439" y="1212988"/>
            <a:chExt cx="2111361" cy="1255075"/>
          </a:xfrm>
        </p:grpSpPr>
        <p:sp>
          <p:nvSpPr>
            <p:cNvPr id="474" name="Google Shape;474;p21"/>
            <p:cNvSpPr txBox="1"/>
            <p:nvPr/>
          </p:nvSpPr>
          <p:spPr>
            <a:xfrm>
              <a:off x="7200900" y="1840763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" name="Google Shape;475;p21"/>
            <p:cNvSpPr txBox="1"/>
            <p:nvPr/>
          </p:nvSpPr>
          <p:spPr>
            <a:xfrm>
              <a:off x="6575439" y="1212988"/>
              <a:ext cx="207664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Android változat</a:t>
              </a:r>
              <a:endParaRPr sz="24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6" name="Google Shape;476;p21"/>
          <p:cNvGrpSpPr/>
          <p:nvPr/>
        </p:nvGrpSpPr>
        <p:grpSpPr>
          <a:xfrm>
            <a:off x="6531600" y="3116550"/>
            <a:ext cx="1485900" cy="975337"/>
            <a:chOff x="7200900" y="3178625"/>
            <a:chExt cx="1485900" cy="975337"/>
          </a:xfrm>
        </p:grpSpPr>
        <p:sp>
          <p:nvSpPr>
            <p:cNvPr id="477" name="Google Shape;477;p21"/>
            <p:cNvSpPr txBox="1"/>
            <p:nvPr/>
          </p:nvSpPr>
          <p:spPr>
            <a:xfrm>
              <a:off x="7200900" y="3178625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p21"/>
            <p:cNvSpPr txBox="1"/>
            <p:nvPr/>
          </p:nvSpPr>
          <p:spPr>
            <a:xfrm>
              <a:off x="7200900" y="3526662"/>
              <a:ext cx="14859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9" name="Google Shape;479;p21"/>
            <p:cNvSpPr txBox="1"/>
            <p:nvPr/>
          </p:nvSpPr>
          <p:spPr>
            <a:xfrm>
              <a:off x="7200900" y="3290498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</a:t>
              </a:r>
              <a:r>
                <a:rPr lang="hu-HU" sz="24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X</a:t>
              </a:r>
              <a:r>
                <a:rPr lang="en" sz="24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fejlesztés</a:t>
              </a:r>
              <a:endParaRPr sz="24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5" name="Google Shape;525;p21"/>
          <p:cNvGrpSpPr/>
          <p:nvPr/>
        </p:nvGrpSpPr>
        <p:grpSpPr>
          <a:xfrm>
            <a:off x="457274" y="1094875"/>
            <a:ext cx="675702" cy="799249"/>
            <a:chOff x="-5627625" y="1248875"/>
            <a:chExt cx="932775" cy="1103325"/>
          </a:xfrm>
        </p:grpSpPr>
        <p:sp>
          <p:nvSpPr>
            <p:cNvPr id="526" name="Google Shape;526;p21"/>
            <p:cNvSpPr/>
            <p:nvPr/>
          </p:nvSpPr>
          <p:spPr>
            <a:xfrm>
              <a:off x="-5627625" y="1284225"/>
              <a:ext cx="191875" cy="75200"/>
            </a:xfrm>
            <a:custGeom>
              <a:avLst/>
              <a:gdLst/>
              <a:ahLst/>
              <a:cxnLst/>
              <a:rect l="l" t="t" r="r" b="b"/>
              <a:pathLst>
                <a:path w="7675" h="3008" extrusionOk="0">
                  <a:moveTo>
                    <a:pt x="1461" y="0"/>
                  </a:moveTo>
                  <a:lnTo>
                    <a:pt x="1281" y="10"/>
                  </a:lnTo>
                  <a:lnTo>
                    <a:pt x="1120" y="29"/>
                  </a:lnTo>
                  <a:lnTo>
                    <a:pt x="958" y="67"/>
                  </a:lnTo>
                  <a:lnTo>
                    <a:pt x="816" y="124"/>
                  </a:lnTo>
                  <a:lnTo>
                    <a:pt x="693" y="190"/>
                  </a:lnTo>
                  <a:lnTo>
                    <a:pt x="569" y="275"/>
                  </a:lnTo>
                  <a:lnTo>
                    <a:pt x="465" y="370"/>
                  </a:lnTo>
                  <a:lnTo>
                    <a:pt x="361" y="465"/>
                  </a:lnTo>
                  <a:lnTo>
                    <a:pt x="275" y="579"/>
                  </a:lnTo>
                  <a:lnTo>
                    <a:pt x="209" y="693"/>
                  </a:lnTo>
                  <a:lnTo>
                    <a:pt x="142" y="816"/>
                  </a:lnTo>
                  <a:lnTo>
                    <a:pt x="95" y="949"/>
                  </a:lnTo>
                  <a:lnTo>
                    <a:pt x="48" y="1082"/>
                  </a:lnTo>
                  <a:lnTo>
                    <a:pt x="19" y="1224"/>
                  </a:lnTo>
                  <a:lnTo>
                    <a:pt x="10" y="1366"/>
                  </a:lnTo>
                  <a:lnTo>
                    <a:pt x="0" y="1499"/>
                  </a:lnTo>
                  <a:lnTo>
                    <a:pt x="10" y="1641"/>
                  </a:lnTo>
                  <a:lnTo>
                    <a:pt x="19" y="1784"/>
                  </a:lnTo>
                  <a:lnTo>
                    <a:pt x="48" y="1926"/>
                  </a:lnTo>
                  <a:lnTo>
                    <a:pt x="95" y="2059"/>
                  </a:lnTo>
                  <a:lnTo>
                    <a:pt x="142" y="2192"/>
                  </a:lnTo>
                  <a:lnTo>
                    <a:pt x="209" y="2315"/>
                  </a:lnTo>
                  <a:lnTo>
                    <a:pt x="275" y="2429"/>
                  </a:lnTo>
                  <a:lnTo>
                    <a:pt x="361" y="2543"/>
                  </a:lnTo>
                  <a:lnTo>
                    <a:pt x="465" y="2637"/>
                  </a:lnTo>
                  <a:lnTo>
                    <a:pt x="569" y="2732"/>
                  </a:lnTo>
                  <a:lnTo>
                    <a:pt x="693" y="2808"/>
                  </a:lnTo>
                  <a:lnTo>
                    <a:pt x="816" y="2884"/>
                  </a:lnTo>
                  <a:lnTo>
                    <a:pt x="958" y="2932"/>
                  </a:lnTo>
                  <a:lnTo>
                    <a:pt x="1120" y="2979"/>
                  </a:lnTo>
                  <a:lnTo>
                    <a:pt x="1281" y="2998"/>
                  </a:lnTo>
                  <a:lnTo>
                    <a:pt x="1461" y="3007"/>
                  </a:lnTo>
                  <a:lnTo>
                    <a:pt x="6214" y="3007"/>
                  </a:lnTo>
                  <a:lnTo>
                    <a:pt x="6394" y="2998"/>
                  </a:lnTo>
                  <a:lnTo>
                    <a:pt x="6555" y="2979"/>
                  </a:lnTo>
                  <a:lnTo>
                    <a:pt x="6707" y="2932"/>
                  </a:lnTo>
                  <a:lnTo>
                    <a:pt x="6849" y="2884"/>
                  </a:lnTo>
                  <a:lnTo>
                    <a:pt x="6982" y="2808"/>
                  </a:lnTo>
                  <a:lnTo>
                    <a:pt x="7106" y="2732"/>
                  </a:lnTo>
                  <a:lnTo>
                    <a:pt x="7210" y="2637"/>
                  </a:lnTo>
                  <a:lnTo>
                    <a:pt x="7305" y="2543"/>
                  </a:lnTo>
                  <a:lnTo>
                    <a:pt x="7390" y="2429"/>
                  </a:lnTo>
                  <a:lnTo>
                    <a:pt x="7466" y="2315"/>
                  </a:lnTo>
                  <a:lnTo>
                    <a:pt x="7533" y="2192"/>
                  </a:lnTo>
                  <a:lnTo>
                    <a:pt x="7580" y="2059"/>
                  </a:lnTo>
                  <a:lnTo>
                    <a:pt x="7618" y="1926"/>
                  </a:lnTo>
                  <a:lnTo>
                    <a:pt x="7646" y="1784"/>
                  </a:lnTo>
                  <a:lnTo>
                    <a:pt x="7665" y="1641"/>
                  </a:lnTo>
                  <a:lnTo>
                    <a:pt x="7675" y="1499"/>
                  </a:lnTo>
                  <a:lnTo>
                    <a:pt x="7665" y="1366"/>
                  </a:lnTo>
                  <a:lnTo>
                    <a:pt x="7646" y="1224"/>
                  </a:lnTo>
                  <a:lnTo>
                    <a:pt x="7618" y="1082"/>
                  </a:lnTo>
                  <a:lnTo>
                    <a:pt x="7580" y="949"/>
                  </a:lnTo>
                  <a:lnTo>
                    <a:pt x="7533" y="816"/>
                  </a:lnTo>
                  <a:lnTo>
                    <a:pt x="7466" y="693"/>
                  </a:lnTo>
                  <a:lnTo>
                    <a:pt x="7390" y="579"/>
                  </a:lnTo>
                  <a:lnTo>
                    <a:pt x="7305" y="465"/>
                  </a:lnTo>
                  <a:lnTo>
                    <a:pt x="7210" y="370"/>
                  </a:lnTo>
                  <a:lnTo>
                    <a:pt x="7106" y="275"/>
                  </a:lnTo>
                  <a:lnTo>
                    <a:pt x="6982" y="190"/>
                  </a:lnTo>
                  <a:lnTo>
                    <a:pt x="6849" y="124"/>
                  </a:lnTo>
                  <a:lnTo>
                    <a:pt x="6707" y="67"/>
                  </a:lnTo>
                  <a:lnTo>
                    <a:pt x="6555" y="29"/>
                  </a:lnTo>
                  <a:lnTo>
                    <a:pt x="6394" y="10"/>
                  </a:lnTo>
                  <a:lnTo>
                    <a:pt x="62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-5188175" y="1284225"/>
              <a:ext cx="191900" cy="75200"/>
            </a:xfrm>
            <a:custGeom>
              <a:avLst/>
              <a:gdLst/>
              <a:ahLst/>
              <a:cxnLst/>
              <a:rect l="l" t="t" r="r" b="b"/>
              <a:pathLst>
                <a:path w="7676" h="3008" extrusionOk="0">
                  <a:moveTo>
                    <a:pt x="1462" y="0"/>
                  </a:moveTo>
                  <a:lnTo>
                    <a:pt x="1282" y="10"/>
                  </a:lnTo>
                  <a:lnTo>
                    <a:pt x="1120" y="29"/>
                  </a:lnTo>
                  <a:lnTo>
                    <a:pt x="968" y="67"/>
                  </a:lnTo>
                  <a:lnTo>
                    <a:pt x="826" y="124"/>
                  </a:lnTo>
                  <a:lnTo>
                    <a:pt x="693" y="190"/>
                  </a:lnTo>
                  <a:lnTo>
                    <a:pt x="570" y="275"/>
                  </a:lnTo>
                  <a:lnTo>
                    <a:pt x="466" y="370"/>
                  </a:lnTo>
                  <a:lnTo>
                    <a:pt x="371" y="465"/>
                  </a:lnTo>
                  <a:lnTo>
                    <a:pt x="285" y="579"/>
                  </a:lnTo>
                  <a:lnTo>
                    <a:pt x="210" y="693"/>
                  </a:lnTo>
                  <a:lnTo>
                    <a:pt x="143" y="816"/>
                  </a:lnTo>
                  <a:lnTo>
                    <a:pt x="96" y="949"/>
                  </a:lnTo>
                  <a:lnTo>
                    <a:pt x="58" y="1082"/>
                  </a:lnTo>
                  <a:lnTo>
                    <a:pt x="29" y="1224"/>
                  </a:lnTo>
                  <a:lnTo>
                    <a:pt x="10" y="1366"/>
                  </a:lnTo>
                  <a:lnTo>
                    <a:pt x="1" y="1499"/>
                  </a:lnTo>
                  <a:lnTo>
                    <a:pt x="10" y="1641"/>
                  </a:lnTo>
                  <a:lnTo>
                    <a:pt x="29" y="1784"/>
                  </a:lnTo>
                  <a:lnTo>
                    <a:pt x="58" y="1926"/>
                  </a:lnTo>
                  <a:lnTo>
                    <a:pt x="96" y="2059"/>
                  </a:lnTo>
                  <a:lnTo>
                    <a:pt x="143" y="2192"/>
                  </a:lnTo>
                  <a:lnTo>
                    <a:pt x="210" y="2315"/>
                  </a:lnTo>
                  <a:lnTo>
                    <a:pt x="285" y="2429"/>
                  </a:lnTo>
                  <a:lnTo>
                    <a:pt x="371" y="2543"/>
                  </a:lnTo>
                  <a:lnTo>
                    <a:pt x="466" y="2637"/>
                  </a:lnTo>
                  <a:lnTo>
                    <a:pt x="570" y="2732"/>
                  </a:lnTo>
                  <a:lnTo>
                    <a:pt x="693" y="2808"/>
                  </a:lnTo>
                  <a:lnTo>
                    <a:pt x="826" y="2884"/>
                  </a:lnTo>
                  <a:lnTo>
                    <a:pt x="968" y="2932"/>
                  </a:lnTo>
                  <a:lnTo>
                    <a:pt x="1120" y="2979"/>
                  </a:lnTo>
                  <a:lnTo>
                    <a:pt x="1282" y="2998"/>
                  </a:lnTo>
                  <a:lnTo>
                    <a:pt x="1462" y="3007"/>
                  </a:lnTo>
                  <a:lnTo>
                    <a:pt x="6215" y="3007"/>
                  </a:lnTo>
                  <a:lnTo>
                    <a:pt x="6395" y="2998"/>
                  </a:lnTo>
                  <a:lnTo>
                    <a:pt x="6556" y="2979"/>
                  </a:lnTo>
                  <a:lnTo>
                    <a:pt x="6708" y="2932"/>
                  </a:lnTo>
                  <a:lnTo>
                    <a:pt x="6850" y="2884"/>
                  </a:lnTo>
                  <a:lnTo>
                    <a:pt x="6983" y="2808"/>
                  </a:lnTo>
                  <a:lnTo>
                    <a:pt x="7106" y="2732"/>
                  </a:lnTo>
                  <a:lnTo>
                    <a:pt x="7211" y="2637"/>
                  </a:lnTo>
                  <a:lnTo>
                    <a:pt x="7306" y="2543"/>
                  </a:lnTo>
                  <a:lnTo>
                    <a:pt x="7391" y="2429"/>
                  </a:lnTo>
                  <a:lnTo>
                    <a:pt x="7467" y="2315"/>
                  </a:lnTo>
                  <a:lnTo>
                    <a:pt x="7533" y="2192"/>
                  </a:lnTo>
                  <a:lnTo>
                    <a:pt x="7581" y="2059"/>
                  </a:lnTo>
                  <a:lnTo>
                    <a:pt x="7619" y="1926"/>
                  </a:lnTo>
                  <a:lnTo>
                    <a:pt x="7647" y="1784"/>
                  </a:lnTo>
                  <a:lnTo>
                    <a:pt x="7666" y="1641"/>
                  </a:lnTo>
                  <a:lnTo>
                    <a:pt x="7676" y="1499"/>
                  </a:lnTo>
                  <a:lnTo>
                    <a:pt x="7666" y="1366"/>
                  </a:lnTo>
                  <a:lnTo>
                    <a:pt x="7647" y="1224"/>
                  </a:lnTo>
                  <a:lnTo>
                    <a:pt x="7619" y="1082"/>
                  </a:lnTo>
                  <a:lnTo>
                    <a:pt x="7581" y="949"/>
                  </a:lnTo>
                  <a:lnTo>
                    <a:pt x="7533" y="816"/>
                  </a:lnTo>
                  <a:lnTo>
                    <a:pt x="7467" y="693"/>
                  </a:lnTo>
                  <a:lnTo>
                    <a:pt x="7391" y="579"/>
                  </a:lnTo>
                  <a:lnTo>
                    <a:pt x="7306" y="465"/>
                  </a:lnTo>
                  <a:lnTo>
                    <a:pt x="7211" y="370"/>
                  </a:lnTo>
                  <a:lnTo>
                    <a:pt x="7106" y="275"/>
                  </a:lnTo>
                  <a:lnTo>
                    <a:pt x="6983" y="190"/>
                  </a:lnTo>
                  <a:lnTo>
                    <a:pt x="6850" y="124"/>
                  </a:lnTo>
                  <a:lnTo>
                    <a:pt x="6708" y="67"/>
                  </a:lnTo>
                  <a:lnTo>
                    <a:pt x="6556" y="29"/>
                  </a:lnTo>
                  <a:lnTo>
                    <a:pt x="6395" y="10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-5508825" y="1248875"/>
              <a:ext cx="145900" cy="145875"/>
            </a:xfrm>
            <a:custGeom>
              <a:avLst/>
              <a:gdLst/>
              <a:ahLst/>
              <a:cxnLst/>
              <a:rect l="l" t="t" r="r" b="b"/>
              <a:pathLst>
                <a:path w="5836" h="5835" extrusionOk="0">
                  <a:moveTo>
                    <a:pt x="2923" y="1"/>
                  </a:moveTo>
                  <a:lnTo>
                    <a:pt x="2771" y="10"/>
                  </a:lnTo>
                  <a:lnTo>
                    <a:pt x="2619" y="20"/>
                  </a:lnTo>
                  <a:lnTo>
                    <a:pt x="2477" y="39"/>
                  </a:lnTo>
                  <a:lnTo>
                    <a:pt x="2335" y="67"/>
                  </a:lnTo>
                  <a:lnTo>
                    <a:pt x="2192" y="96"/>
                  </a:lnTo>
                  <a:lnTo>
                    <a:pt x="2050" y="133"/>
                  </a:lnTo>
                  <a:lnTo>
                    <a:pt x="1917" y="181"/>
                  </a:lnTo>
                  <a:lnTo>
                    <a:pt x="1784" y="228"/>
                  </a:lnTo>
                  <a:lnTo>
                    <a:pt x="1652" y="295"/>
                  </a:lnTo>
                  <a:lnTo>
                    <a:pt x="1528" y="352"/>
                  </a:lnTo>
                  <a:lnTo>
                    <a:pt x="1405" y="428"/>
                  </a:lnTo>
                  <a:lnTo>
                    <a:pt x="1291" y="503"/>
                  </a:lnTo>
                  <a:lnTo>
                    <a:pt x="1177" y="579"/>
                  </a:lnTo>
                  <a:lnTo>
                    <a:pt x="1063" y="665"/>
                  </a:lnTo>
                  <a:lnTo>
                    <a:pt x="959" y="760"/>
                  </a:lnTo>
                  <a:lnTo>
                    <a:pt x="855" y="854"/>
                  </a:lnTo>
                  <a:lnTo>
                    <a:pt x="760" y="959"/>
                  </a:lnTo>
                  <a:lnTo>
                    <a:pt x="674" y="1063"/>
                  </a:lnTo>
                  <a:lnTo>
                    <a:pt x="580" y="1177"/>
                  </a:lnTo>
                  <a:lnTo>
                    <a:pt x="504" y="1291"/>
                  </a:lnTo>
                  <a:lnTo>
                    <a:pt x="428" y="1405"/>
                  </a:lnTo>
                  <a:lnTo>
                    <a:pt x="361" y="1528"/>
                  </a:lnTo>
                  <a:lnTo>
                    <a:pt x="295" y="1651"/>
                  </a:lnTo>
                  <a:lnTo>
                    <a:pt x="238" y="1784"/>
                  </a:lnTo>
                  <a:lnTo>
                    <a:pt x="181" y="1917"/>
                  </a:lnTo>
                  <a:lnTo>
                    <a:pt x="134" y="2050"/>
                  </a:lnTo>
                  <a:lnTo>
                    <a:pt x="96" y="2192"/>
                  </a:lnTo>
                  <a:lnTo>
                    <a:pt x="67" y="2334"/>
                  </a:lnTo>
                  <a:lnTo>
                    <a:pt x="39" y="2477"/>
                  </a:lnTo>
                  <a:lnTo>
                    <a:pt x="20" y="2619"/>
                  </a:lnTo>
                  <a:lnTo>
                    <a:pt x="10" y="2771"/>
                  </a:lnTo>
                  <a:lnTo>
                    <a:pt x="1" y="2913"/>
                  </a:lnTo>
                  <a:lnTo>
                    <a:pt x="10" y="3065"/>
                  </a:lnTo>
                  <a:lnTo>
                    <a:pt x="20" y="3217"/>
                  </a:lnTo>
                  <a:lnTo>
                    <a:pt x="39" y="3359"/>
                  </a:lnTo>
                  <a:lnTo>
                    <a:pt x="67" y="3501"/>
                  </a:lnTo>
                  <a:lnTo>
                    <a:pt x="96" y="3644"/>
                  </a:lnTo>
                  <a:lnTo>
                    <a:pt x="134" y="3786"/>
                  </a:lnTo>
                  <a:lnTo>
                    <a:pt x="181" y="3919"/>
                  </a:lnTo>
                  <a:lnTo>
                    <a:pt x="238" y="4051"/>
                  </a:lnTo>
                  <a:lnTo>
                    <a:pt x="295" y="4184"/>
                  </a:lnTo>
                  <a:lnTo>
                    <a:pt x="361" y="4308"/>
                  </a:lnTo>
                  <a:lnTo>
                    <a:pt x="428" y="4431"/>
                  </a:lnTo>
                  <a:lnTo>
                    <a:pt x="504" y="4545"/>
                  </a:lnTo>
                  <a:lnTo>
                    <a:pt x="580" y="4659"/>
                  </a:lnTo>
                  <a:lnTo>
                    <a:pt x="674" y="4772"/>
                  </a:lnTo>
                  <a:lnTo>
                    <a:pt x="760" y="4877"/>
                  </a:lnTo>
                  <a:lnTo>
                    <a:pt x="855" y="4981"/>
                  </a:lnTo>
                  <a:lnTo>
                    <a:pt x="959" y="5076"/>
                  </a:lnTo>
                  <a:lnTo>
                    <a:pt x="1063" y="5161"/>
                  </a:lnTo>
                  <a:lnTo>
                    <a:pt x="1177" y="5256"/>
                  </a:lnTo>
                  <a:lnTo>
                    <a:pt x="1291" y="5332"/>
                  </a:lnTo>
                  <a:lnTo>
                    <a:pt x="1405" y="5408"/>
                  </a:lnTo>
                  <a:lnTo>
                    <a:pt x="1528" y="5484"/>
                  </a:lnTo>
                  <a:lnTo>
                    <a:pt x="1652" y="5541"/>
                  </a:lnTo>
                  <a:lnTo>
                    <a:pt x="1784" y="5598"/>
                  </a:lnTo>
                  <a:lnTo>
                    <a:pt x="1917" y="5655"/>
                  </a:lnTo>
                  <a:lnTo>
                    <a:pt x="2050" y="5702"/>
                  </a:lnTo>
                  <a:lnTo>
                    <a:pt x="2192" y="5740"/>
                  </a:lnTo>
                  <a:lnTo>
                    <a:pt x="2335" y="5769"/>
                  </a:lnTo>
                  <a:lnTo>
                    <a:pt x="2477" y="5797"/>
                  </a:lnTo>
                  <a:lnTo>
                    <a:pt x="2619" y="5816"/>
                  </a:lnTo>
                  <a:lnTo>
                    <a:pt x="2771" y="5825"/>
                  </a:lnTo>
                  <a:lnTo>
                    <a:pt x="2923" y="5835"/>
                  </a:lnTo>
                  <a:lnTo>
                    <a:pt x="3065" y="5825"/>
                  </a:lnTo>
                  <a:lnTo>
                    <a:pt x="3217" y="5816"/>
                  </a:lnTo>
                  <a:lnTo>
                    <a:pt x="3359" y="5797"/>
                  </a:lnTo>
                  <a:lnTo>
                    <a:pt x="3502" y="5769"/>
                  </a:lnTo>
                  <a:lnTo>
                    <a:pt x="3644" y="5740"/>
                  </a:lnTo>
                  <a:lnTo>
                    <a:pt x="3786" y="5702"/>
                  </a:lnTo>
                  <a:lnTo>
                    <a:pt x="3919" y="5655"/>
                  </a:lnTo>
                  <a:lnTo>
                    <a:pt x="4052" y="5598"/>
                  </a:lnTo>
                  <a:lnTo>
                    <a:pt x="4185" y="5541"/>
                  </a:lnTo>
                  <a:lnTo>
                    <a:pt x="4308" y="5484"/>
                  </a:lnTo>
                  <a:lnTo>
                    <a:pt x="4431" y="5408"/>
                  </a:lnTo>
                  <a:lnTo>
                    <a:pt x="4545" y="5332"/>
                  </a:lnTo>
                  <a:lnTo>
                    <a:pt x="4659" y="5256"/>
                  </a:lnTo>
                  <a:lnTo>
                    <a:pt x="4773" y="5161"/>
                  </a:lnTo>
                  <a:lnTo>
                    <a:pt x="4877" y="5076"/>
                  </a:lnTo>
                  <a:lnTo>
                    <a:pt x="4981" y="4981"/>
                  </a:lnTo>
                  <a:lnTo>
                    <a:pt x="5076" y="4877"/>
                  </a:lnTo>
                  <a:lnTo>
                    <a:pt x="5171" y="4772"/>
                  </a:lnTo>
                  <a:lnTo>
                    <a:pt x="5257" y="4659"/>
                  </a:lnTo>
                  <a:lnTo>
                    <a:pt x="5332" y="4545"/>
                  </a:lnTo>
                  <a:lnTo>
                    <a:pt x="5408" y="4431"/>
                  </a:lnTo>
                  <a:lnTo>
                    <a:pt x="5484" y="4308"/>
                  </a:lnTo>
                  <a:lnTo>
                    <a:pt x="5541" y="4184"/>
                  </a:lnTo>
                  <a:lnTo>
                    <a:pt x="5608" y="4051"/>
                  </a:lnTo>
                  <a:lnTo>
                    <a:pt x="5655" y="3919"/>
                  </a:lnTo>
                  <a:lnTo>
                    <a:pt x="5702" y="3786"/>
                  </a:lnTo>
                  <a:lnTo>
                    <a:pt x="5740" y="3644"/>
                  </a:lnTo>
                  <a:lnTo>
                    <a:pt x="5769" y="3501"/>
                  </a:lnTo>
                  <a:lnTo>
                    <a:pt x="5797" y="3359"/>
                  </a:lnTo>
                  <a:lnTo>
                    <a:pt x="5816" y="3217"/>
                  </a:lnTo>
                  <a:lnTo>
                    <a:pt x="5826" y="3065"/>
                  </a:lnTo>
                  <a:lnTo>
                    <a:pt x="5835" y="2913"/>
                  </a:lnTo>
                  <a:lnTo>
                    <a:pt x="5826" y="2771"/>
                  </a:lnTo>
                  <a:lnTo>
                    <a:pt x="5816" y="2619"/>
                  </a:lnTo>
                  <a:lnTo>
                    <a:pt x="5797" y="2477"/>
                  </a:lnTo>
                  <a:lnTo>
                    <a:pt x="5769" y="2334"/>
                  </a:lnTo>
                  <a:lnTo>
                    <a:pt x="5740" y="2192"/>
                  </a:lnTo>
                  <a:lnTo>
                    <a:pt x="5702" y="2050"/>
                  </a:lnTo>
                  <a:lnTo>
                    <a:pt x="5655" y="1917"/>
                  </a:lnTo>
                  <a:lnTo>
                    <a:pt x="5608" y="1784"/>
                  </a:lnTo>
                  <a:lnTo>
                    <a:pt x="5541" y="1651"/>
                  </a:lnTo>
                  <a:lnTo>
                    <a:pt x="5484" y="1528"/>
                  </a:lnTo>
                  <a:lnTo>
                    <a:pt x="5408" y="1405"/>
                  </a:lnTo>
                  <a:lnTo>
                    <a:pt x="5332" y="1291"/>
                  </a:lnTo>
                  <a:lnTo>
                    <a:pt x="5257" y="1177"/>
                  </a:lnTo>
                  <a:lnTo>
                    <a:pt x="5171" y="1063"/>
                  </a:lnTo>
                  <a:lnTo>
                    <a:pt x="5076" y="959"/>
                  </a:lnTo>
                  <a:lnTo>
                    <a:pt x="4981" y="854"/>
                  </a:lnTo>
                  <a:lnTo>
                    <a:pt x="4877" y="760"/>
                  </a:lnTo>
                  <a:lnTo>
                    <a:pt x="4773" y="665"/>
                  </a:lnTo>
                  <a:lnTo>
                    <a:pt x="4659" y="579"/>
                  </a:lnTo>
                  <a:lnTo>
                    <a:pt x="4545" y="503"/>
                  </a:lnTo>
                  <a:lnTo>
                    <a:pt x="4431" y="428"/>
                  </a:lnTo>
                  <a:lnTo>
                    <a:pt x="4308" y="352"/>
                  </a:lnTo>
                  <a:lnTo>
                    <a:pt x="4185" y="295"/>
                  </a:lnTo>
                  <a:lnTo>
                    <a:pt x="4052" y="228"/>
                  </a:lnTo>
                  <a:lnTo>
                    <a:pt x="3919" y="181"/>
                  </a:lnTo>
                  <a:lnTo>
                    <a:pt x="3786" y="133"/>
                  </a:lnTo>
                  <a:lnTo>
                    <a:pt x="3644" y="96"/>
                  </a:lnTo>
                  <a:lnTo>
                    <a:pt x="3502" y="67"/>
                  </a:lnTo>
                  <a:lnTo>
                    <a:pt x="3359" y="39"/>
                  </a:lnTo>
                  <a:lnTo>
                    <a:pt x="3217" y="20"/>
                  </a:lnTo>
                  <a:lnTo>
                    <a:pt x="3065" y="10"/>
                  </a:lnTo>
                  <a:lnTo>
                    <a:pt x="2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-5260975" y="1248875"/>
              <a:ext cx="145650" cy="145875"/>
            </a:xfrm>
            <a:custGeom>
              <a:avLst/>
              <a:gdLst/>
              <a:ahLst/>
              <a:cxnLst/>
              <a:rect l="l" t="t" r="r" b="b"/>
              <a:pathLst>
                <a:path w="5826" h="5835" extrusionOk="0">
                  <a:moveTo>
                    <a:pt x="2913" y="1"/>
                  </a:moveTo>
                  <a:lnTo>
                    <a:pt x="2761" y="10"/>
                  </a:lnTo>
                  <a:lnTo>
                    <a:pt x="2619" y="20"/>
                  </a:lnTo>
                  <a:lnTo>
                    <a:pt x="2467" y="39"/>
                  </a:lnTo>
                  <a:lnTo>
                    <a:pt x="2325" y="67"/>
                  </a:lnTo>
                  <a:lnTo>
                    <a:pt x="2182" y="96"/>
                  </a:lnTo>
                  <a:lnTo>
                    <a:pt x="2050" y="133"/>
                  </a:lnTo>
                  <a:lnTo>
                    <a:pt x="1917" y="181"/>
                  </a:lnTo>
                  <a:lnTo>
                    <a:pt x="1784" y="228"/>
                  </a:lnTo>
                  <a:lnTo>
                    <a:pt x="1651" y="295"/>
                  </a:lnTo>
                  <a:lnTo>
                    <a:pt x="1528" y="352"/>
                  </a:lnTo>
                  <a:lnTo>
                    <a:pt x="1404" y="428"/>
                  </a:lnTo>
                  <a:lnTo>
                    <a:pt x="1281" y="503"/>
                  </a:lnTo>
                  <a:lnTo>
                    <a:pt x="1167" y="579"/>
                  </a:lnTo>
                  <a:lnTo>
                    <a:pt x="1063" y="665"/>
                  </a:lnTo>
                  <a:lnTo>
                    <a:pt x="959" y="760"/>
                  </a:lnTo>
                  <a:lnTo>
                    <a:pt x="854" y="854"/>
                  </a:lnTo>
                  <a:lnTo>
                    <a:pt x="759" y="959"/>
                  </a:lnTo>
                  <a:lnTo>
                    <a:pt x="665" y="1063"/>
                  </a:lnTo>
                  <a:lnTo>
                    <a:pt x="579" y="1177"/>
                  </a:lnTo>
                  <a:lnTo>
                    <a:pt x="494" y="1291"/>
                  </a:lnTo>
                  <a:lnTo>
                    <a:pt x="418" y="1405"/>
                  </a:lnTo>
                  <a:lnTo>
                    <a:pt x="351" y="1528"/>
                  </a:lnTo>
                  <a:lnTo>
                    <a:pt x="285" y="1651"/>
                  </a:lnTo>
                  <a:lnTo>
                    <a:pt x="228" y="1784"/>
                  </a:lnTo>
                  <a:lnTo>
                    <a:pt x="181" y="1917"/>
                  </a:lnTo>
                  <a:lnTo>
                    <a:pt x="133" y="2050"/>
                  </a:lnTo>
                  <a:lnTo>
                    <a:pt x="95" y="2192"/>
                  </a:lnTo>
                  <a:lnTo>
                    <a:pt x="57" y="2334"/>
                  </a:lnTo>
                  <a:lnTo>
                    <a:pt x="38" y="2477"/>
                  </a:lnTo>
                  <a:lnTo>
                    <a:pt x="19" y="2619"/>
                  </a:lnTo>
                  <a:lnTo>
                    <a:pt x="0" y="2771"/>
                  </a:lnTo>
                  <a:lnTo>
                    <a:pt x="0" y="2913"/>
                  </a:lnTo>
                  <a:lnTo>
                    <a:pt x="0" y="3065"/>
                  </a:lnTo>
                  <a:lnTo>
                    <a:pt x="19" y="3217"/>
                  </a:lnTo>
                  <a:lnTo>
                    <a:pt x="38" y="3359"/>
                  </a:lnTo>
                  <a:lnTo>
                    <a:pt x="57" y="3501"/>
                  </a:lnTo>
                  <a:lnTo>
                    <a:pt x="95" y="3644"/>
                  </a:lnTo>
                  <a:lnTo>
                    <a:pt x="133" y="3786"/>
                  </a:lnTo>
                  <a:lnTo>
                    <a:pt x="181" y="3919"/>
                  </a:lnTo>
                  <a:lnTo>
                    <a:pt x="228" y="4051"/>
                  </a:lnTo>
                  <a:lnTo>
                    <a:pt x="285" y="4184"/>
                  </a:lnTo>
                  <a:lnTo>
                    <a:pt x="351" y="4308"/>
                  </a:lnTo>
                  <a:lnTo>
                    <a:pt x="418" y="4431"/>
                  </a:lnTo>
                  <a:lnTo>
                    <a:pt x="494" y="4545"/>
                  </a:lnTo>
                  <a:lnTo>
                    <a:pt x="579" y="4659"/>
                  </a:lnTo>
                  <a:lnTo>
                    <a:pt x="665" y="4772"/>
                  </a:lnTo>
                  <a:lnTo>
                    <a:pt x="759" y="4877"/>
                  </a:lnTo>
                  <a:lnTo>
                    <a:pt x="854" y="4981"/>
                  </a:lnTo>
                  <a:lnTo>
                    <a:pt x="959" y="5076"/>
                  </a:lnTo>
                  <a:lnTo>
                    <a:pt x="1063" y="5161"/>
                  </a:lnTo>
                  <a:lnTo>
                    <a:pt x="1167" y="5256"/>
                  </a:lnTo>
                  <a:lnTo>
                    <a:pt x="1281" y="5332"/>
                  </a:lnTo>
                  <a:lnTo>
                    <a:pt x="1404" y="5408"/>
                  </a:lnTo>
                  <a:lnTo>
                    <a:pt x="1528" y="5484"/>
                  </a:lnTo>
                  <a:lnTo>
                    <a:pt x="1651" y="5541"/>
                  </a:lnTo>
                  <a:lnTo>
                    <a:pt x="1784" y="5598"/>
                  </a:lnTo>
                  <a:lnTo>
                    <a:pt x="1917" y="5655"/>
                  </a:lnTo>
                  <a:lnTo>
                    <a:pt x="2050" y="5702"/>
                  </a:lnTo>
                  <a:lnTo>
                    <a:pt x="2182" y="5740"/>
                  </a:lnTo>
                  <a:lnTo>
                    <a:pt x="2325" y="5769"/>
                  </a:lnTo>
                  <a:lnTo>
                    <a:pt x="2467" y="5797"/>
                  </a:lnTo>
                  <a:lnTo>
                    <a:pt x="2619" y="5816"/>
                  </a:lnTo>
                  <a:lnTo>
                    <a:pt x="2761" y="5825"/>
                  </a:lnTo>
                  <a:lnTo>
                    <a:pt x="2913" y="5835"/>
                  </a:lnTo>
                  <a:lnTo>
                    <a:pt x="3065" y="5825"/>
                  </a:lnTo>
                  <a:lnTo>
                    <a:pt x="3216" y="5816"/>
                  </a:lnTo>
                  <a:lnTo>
                    <a:pt x="3359" y="5797"/>
                  </a:lnTo>
                  <a:lnTo>
                    <a:pt x="3501" y="5769"/>
                  </a:lnTo>
                  <a:lnTo>
                    <a:pt x="3643" y="5740"/>
                  </a:lnTo>
                  <a:lnTo>
                    <a:pt x="3776" y="5702"/>
                  </a:lnTo>
                  <a:lnTo>
                    <a:pt x="3918" y="5655"/>
                  </a:lnTo>
                  <a:lnTo>
                    <a:pt x="4051" y="5598"/>
                  </a:lnTo>
                  <a:lnTo>
                    <a:pt x="4175" y="5541"/>
                  </a:lnTo>
                  <a:lnTo>
                    <a:pt x="4307" y="5484"/>
                  </a:lnTo>
                  <a:lnTo>
                    <a:pt x="4421" y="5408"/>
                  </a:lnTo>
                  <a:lnTo>
                    <a:pt x="4545" y="5332"/>
                  </a:lnTo>
                  <a:lnTo>
                    <a:pt x="4658" y="5256"/>
                  </a:lnTo>
                  <a:lnTo>
                    <a:pt x="4772" y="5161"/>
                  </a:lnTo>
                  <a:lnTo>
                    <a:pt x="4877" y="5076"/>
                  </a:lnTo>
                  <a:lnTo>
                    <a:pt x="4971" y="4981"/>
                  </a:lnTo>
                  <a:lnTo>
                    <a:pt x="5066" y="4877"/>
                  </a:lnTo>
                  <a:lnTo>
                    <a:pt x="5161" y="4772"/>
                  </a:lnTo>
                  <a:lnTo>
                    <a:pt x="5247" y="4659"/>
                  </a:lnTo>
                  <a:lnTo>
                    <a:pt x="5332" y="4545"/>
                  </a:lnTo>
                  <a:lnTo>
                    <a:pt x="5408" y="4431"/>
                  </a:lnTo>
                  <a:lnTo>
                    <a:pt x="5474" y="4308"/>
                  </a:lnTo>
                  <a:lnTo>
                    <a:pt x="5541" y="4184"/>
                  </a:lnTo>
                  <a:lnTo>
                    <a:pt x="5598" y="4051"/>
                  </a:lnTo>
                  <a:lnTo>
                    <a:pt x="5654" y="3919"/>
                  </a:lnTo>
                  <a:lnTo>
                    <a:pt x="5692" y="3786"/>
                  </a:lnTo>
                  <a:lnTo>
                    <a:pt x="5740" y="3644"/>
                  </a:lnTo>
                  <a:lnTo>
                    <a:pt x="5768" y="3501"/>
                  </a:lnTo>
                  <a:lnTo>
                    <a:pt x="5797" y="3359"/>
                  </a:lnTo>
                  <a:lnTo>
                    <a:pt x="5816" y="3217"/>
                  </a:lnTo>
                  <a:lnTo>
                    <a:pt x="5825" y="3065"/>
                  </a:lnTo>
                  <a:lnTo>
                    <a:pt x="5825" y="2913"/>
                  </a:lnTo>
                  <a:lnTo>
                    <a:pt x="5825" y="2771"/>
                  </a:lnTo>
                  <a:lnTo>
                    <a:pt x="5816" y="2619"/>
                  </a:lnTo>
                  <a:lnTo>
                    <a:pt x="5797" y="2477"/>
                  </a:lnTo>
                  <a:lnTo>
                    <a:pt x="5768" y="2334"/>
                  </a:lnTo>
                  <a:lnTo>
                    <a:pt x="5740" y="2192"/>
                  </a:lnTo>
                  <a:lnTo>
                    <a:pt x="5692" y="2050"/>
                  </a:lnTo>
                  <a:lnTo>
                    <a:pt x="5654" y="1917"/>
                  </a:lnTo>
                  <a:lnTo>
                    <a:pt x="5598" y="1784"/>
                  </a:lnTo>
                  <a:lnTo>
                    <a:pt x="5541" y="1651"/>
                  </a:lnTo>
                  <a:lnTo>
                    <a:pt x="5474" y="1528"/>
                  </a:lnTo>
                  <a:lnTo>
                    <a:pt x="5408" y="1405"/>
                  </a:lnTo>
                  <a:lnTo>
                    <a:pt x="5332" y="1291"/>
                  </a:lnTo>
                  <a:lnTo>
                    <a:pt x="5247" y="1177"/>
                  </a:lnTo>
                  <a:lnTo>
                    <a:pt x="5161" y="1063"/>
                  </a:lnTo>
                  <a:lnTo>
                    <a:pt x="5066" y="959"/>
                  </a:lnTo>
                  <a:lnTo>
                    <a:pt x="4971" y="854"/>
                  </a:lnTo>
                  <a:lnTo>
                    <a:pt x="4877" y="760"/>
                  </a:lnTo>
                  <a:lnTo>
                    <a:pt x="4772" y="665"/>
                  </a:lnTo>
                  <a:lnTo>
                    <a:pt x="4658" y="579"/>
                  </a:lnTo>
                  <a:lnTo>
                    <a:pt x="4545" y="503"/>
                  </a:lnTo>
                  <a:lnTo>
                    <a:pt x="4421" y="428"/>
                  </a:lnTo>
                  <a:lnTo>
                    <a:pt x="4307" y="352"/>
                  </a:lnTo>
                  <a:lnTo>
                    <a:pt x="4175" y="295"/>
                  </a:lnTo>
                  <a:lnTo>
                    <a:pt x="4051" y="228"/>
                  </a:lnTo>
                  <a:lnTo>
                    <a:pt x="3918" y="181"/>
                  </a:lnTo>
                  <a:lnTo>
                    <a:pt x="3776" y="133"/>
                  </a:lnTo>
                  <a:lnTo>
                    <a:pt x="3643" y="96"/>
                  </a:lnTo>
                  <a:lnTo>
                    <a:pt x="3501" y="67"/>
                  </a:lnTo>
                  <a:lnTo>
                    <a:pt x="3359" y="39"/>
                  </a:lnTo>
                  <a:lnTo>
                    <a:pt x="3216" y="20"/>
                  </a:lnTo>
                  <a:lnTo>
                    <a:pt x="3065" y="10"/>
                  </a:lnTo>
                  <a:lnTo>
                    <a:pt x="29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-5350375" y="1646850"/>
              <a:ext cx="562800" cy="705350"/>
            </a:xfrm>
            <a:custGeom>
              <a:avLst/>
              <a:gdLst/>
              <a:ahLst/>
              <a:cxnLst/>
              <a:rect l="l" t="t" r="r" b="b"/>
              <a:pathLst>
                <a:path w="22512" h="28214" extrusionOk="0">
                  <a:moveTo>
                    <a:pt x="21629" y="0"/>
                  </a:moveTo>
                  <a:lnTo>
                    <a:pt x="21554" y="10"/>
                  </a:lnTo>
                  <a:lnTo>
                    <a:pt x="21487" y="19"/>
                  </a:lnTo>
                  <a:lnTo>
                    <a:pt x="21421" y="38"/>
                  </a:lnTo>
                  <a:lnTo>
                    <a:pt x="21354" y="67"/>
                  </a:lnTo>
                  <a:lnTo>
                    <a:pt x="21288" y="95"/>
                  </a:lnTo>
                  <a:lnTo>
                    <a:pt x="21231" y="133"/>
                  </a:lnTo>
                  <a:lnTo>
                    <a:pt x="21174" y="180"/>
                  </a:lnTo>
                  <a:lnTo>
                    <a:pt x="21127" y="228"/>
                  </a:lnTo>
                  <a:lnTo>
                    <a:pt x="21079" y="285"/>
                  </a:lnTo>
                  <a:lnTo>
                    <a:pt x="21041" y="342"/>
                  </a:lnTo>
                  <a:lnTo>
                    <a:pt x="21003" y="408"/>
                  </a:lnTo>
                  <a:lnTo>
                    <a:pt x="20975" y="475"/>
                  </a:lnTo>
                  <a:lnTo>
                    <a:pt x="20956" y="550"/>
                  </a:lnTo>
                  <a:lnTo>
                    <a:pt x="20946" y="636"/>
                  </a:lnTo>
                  <a:lnTo>
                    <a:pt x="20946" y="721"/>
                  </a:lnTo>
                  <a:lnTo>
                    <a:pt x="20946" y="13576"/>
                  </a:lnTo>
                  <a:lnTo>
                    <a:pt x="20946" y="13993"/>
                  </a:lnTo>
                  <a:lnTo>
                    <a:pt x="20956" y="14439"/>
                  </a:lnTo>
                  <a:lnTo>
                    <a:pt x="20994" y="15388"/>
                  </a:lnTo>
                  <a:lnTo>
                    <a:pt x="21032" y="16393"/>
                  </a:lnTo>
                  <a:lnTo>
                    <a:pt x="21060" y="17437"/>
                  </a:lnTo>
                  <a:lnTo>
                    <a:pt x="21060" y="17977"/>
                  </a:lnTo>
                  <a:lnTo>
                    <a:pt x="21060" y="18518"/>
                  </a:lnTo>
                  <a:lnTo>
                    <a:pt x="21051" y="19059"/>
                  </a:lnTo>
                  <a:lnTo>
                    <a:pt x="21032" y="19600"/>
                  </a:lnTo>
                  <a:lnTo>
                    <a:pt x="21003" y="20131"/>
                  </a:lnTo>
                  <a:lnTo>
                    <a:pt x="20946" y="20662"/>
                  </a:lnTo>
                  <a:lnTo>
                    <a:pt x="20890" y="21184"/>
                  </a:lnTo>
                  <a:lnTo>
                    <a:pt x="20804" y="21696"/>
                  </a:lnTo>
                  <a:lnTo>
                    <a:pt x="20757" y="21943"/>
                  </a:lnTo>
                  <a:lnTo>
                    <a:pt x="20700" y="22189"/>
                  </a:lnTo>
                  <a:lnTo>
                    <a:pt x="20643" y="22436"/>
                  </a:lnTo>
                  <a:lnTo>
                    <a:pt x="20576" y="22673"/>
                  </a:lnTo>
                  <a:lnTo>
                    <a:pt x="20510" y="22910"/>
                  </a:lnTo>
                  <a:lnTo>
                    <a:pt x="20434" y="23148"/>
                  </a:lnTo>
                  <a:lnTo>
                    <a:pt x="20349" y="23366"/>
                  </a:lnTo>
                  <a:lnTo>
                    <a:pt x="20263" y="23593"/>
                  </a:lnTo>
                  <a:lnTo>
                    <a:pt x="20169" y="23802"/>
                  </a:lnTo>
                  <a:lnTo>
                    <a:pt x="20064" y="24011"/>
                  </a:lnTo>
                  <a:lnTo>
                    <a:pt x="19960" y="24220"/>
                  </a:lnTo>
                  <a:lnTo>
                    <a:pt x="19846" y="24419"/>
                  </a:lnTo>
                  <a:lnTo>
                    <a:pt x="19713" y="24609"/>
                  </a:lnTo>
                  <a:lnTo>
                    <a:pt x="19590" y="24789"/>
                  </a:lnTo>
                  <a:lnTo>
                    <a:pt x="19448" y="24960"/>
                  </a:lnTo>
                  <a:lnTo>
                    <a:pt x="19296" y="25130"/>
                  </a:lnTo>
                  <a:lnTo>
                    <a:pt x="19144" y="25292"/>
                  </a:lnTo>
                  <a:lnTo>
                    <a:pt x="18973" y="25443"/>
                  </a:lnTo>
                  <a:lnTo>
                    <a:pt x="18802" y="25586"/>
                  </a:lnTo>
                  <a:lnTo>
                    <a:pt x="18622" y="25718"/>
                  </a:lnTo>
                  <a:lnTo>
                    <a:pt x="18432" y="25842"/>
                  </a:lnTo>
                  <a:lnTo>
                    <a:pt x="18224" y="25965"/>
                  </a:lnTo>
                  <a:lnTo>
                    <a:pt x="18015" y="26069"/>
                  </a:lnTo>
                  <a:lnTo>
                    <a:pt x="17797" y="26164"/>
                  </a:lnTo>
                  <a:lnTo>
                    <a:pt x="17560" y="26250"/>
                  </a:lnTo>
                  <a:lnTo>
                    <a:pt x="17323" y="26326"/>
                  </a:lnTo>
                  <a:lnTo>
                    <a:pt x="17066" y="26392"/>
                  </a:lnTo>
                  <a:lnTo>
                    <a:pt x="16810" y="26449"/>
                  </a:lnTo>
                  <a:lnTo>
                    <a:pt x="16535" y="26487"/>
                  </a:lnTo>
                  <a:lnTo>
                    <a:pt x="16251" y="26515"/>
                  </a:lnTo>
                  <a:lnTo>
                    <a:pt x="15956" y="26534"/>
                  </a:lnTo>
                  <a:lnTo>
                    <a:pt x="15643" y="26544"/>
                  </a:lnTo>
                  <a:lnTo>
                    <a:pt x="15207" y="26544"/>
                  </a:lnTo>
                  <a:lnTo>
                    <a:pt x="14742" y="26563"/>
                  </a:lnTo>
                  <a:lnTo>
                    <a:pt x="13746" y="26601"/>
                  </a:lnTo>
                  <a:lnTo>
                    <a:pt x="12674" y="26648"/>
                  </a:lnTo>
                  <a:lnTo>
                    <a:pt x="11545" y="26696"/>
                  </a:lnTo>
                  <a:lnTo>
                    <a:pt x="10967" y="26705"/>
                  </a:lnTo>
                  <a:lnTo>
                    <a:pt x="10388" y="26715"/>
                  </a:lnTo>
                  <a:lnTo>
                    <a:pt x="9800" y="26715"/>
                  </a:lnTo>
                  <a:lnTo>
                    <a:pt x="9221" y="26705"/>
                  </a:lnTo>
                  <a:lnTo>
                    <a:pt x="8633" y="26677"/>
                  </a:lnTo>
                  <a:lnTo>
                    <a:pt x="8054" y="26639"/>
                  </a:lnTo>
                  <a:lnTo>
                    <a:pt x="7485" y="26582"/>
                  </a:lnTo>
                  <a:lnTo>
                    <a:pt x="6925" y="26506"/>
                  </a:lnTo>
                  <a:lnTo>
                    <a:pt x="6650" y="26458"/>
                  </a:lnTo>
                  <a:lnTo>
                    <a:pt x="6384" y="26411"/>
                  </a:lnTo>
                  <a:lnTo>
                    <a:pt x="6109" y="26354"/>
                  </a:lnTo>
                  <a:lnTo>
                    <a:pt x="5853" y="26288"/>
                  </a:lnTo>
                  <a:lnTo>
                    <a:pt x="5588" y="26221"/>
                  </a:lnTo>
                  <a:lnTo>
                    <a:pt x="5341" y="26145"/>
                  </a:lnTo>
                  <a:lnTo>
                    <a:pt x="5085" y="26069"/>
                  </a:lnTo>
                  <a:lnTo>
                    <a:pt x="4848" y="25975"/>
                  </a:lnTo>
                  <a:lnTo>
                    <a:pt x="4610" y="25889"/>
                  </a:lnTo>
                  <a:lnTo>
                    <a:pt x="4383" y="25785"/>
                  </a:lnTo>
                  <a:lnTo>
                    <a:pt x="4155" y="25671"/>
                  </a:lnTo>
                  <a:lnTo>
                    <a:pt x="3937" y="25557"/>
                  </a:lnTo>
                  <a:lnTo>
                    <a:pt x="3728" y="25434"/>
                  </a:lnTo>
                  <a:lnTo>
                    <a:pt x="3529" y="25301"/>
                  </a:lnTo>
                  <a:lnTo>
                    <a:pt x="3339" y="25159"/>
                  </a:lnTo>
                  <a:lnTo>
                    <a:pt x="3150" y="25007"/>
                  </a:lnTo>
                  <a:lnTo>
                    <a:pt x="2969" y="24855"/>
                  </a:lnTo>
                  <a:lnTo>
                    <a:pt x="2808" y="24684"/>
                  </a:lnTo>
                  <a:lnTo>
                    <a:pt x="2647" y="24504"/>
                  </a:lnTo>
                  <a:lnTo>
                    <a:pt x="2495" y="24324"/>
                  </a:lnTo>
                  <a:lnTo>
                    <a:pt x="2362" y="24125"/>
                  </a:lnTo>
                  <a:lnTo>
                    <a:pt x="2229" y="23916"/>
                  </a:lnTo>
                  <a:lnTo>
                    <a:pt x="2116" y="23698"/>
                  </a:lnTo>
                  <a:lnTo>
                    <a:pt x="2002" y="23470"/>
                  </a:lnTo>
                  <a:lnTo>
                    <a:pt x="1907" y="23233"/>
                  </a:lnTo>
                  <a:lnTo>
                    <a:pt x="1821" y="22986"/>
                  </a:lnTo>
                  <a:lnTo>
                    <a:pt x="1755" y="22730"/>
                  </a:lnTo>
                  <a:lnTo>
                    <a:pt x="1698" y="22455"/>
                  </a:lnTo>
                  <a:lnTo>
                    <a:pt x="1651" y="22170"/>
                  </a:lnTo>
                  <a:lnTo>
                    <a:pt x="1613" y="21876"/>
                  </a:lnTo>
                  <a:lnTo>
                    <a:pt x="1594" y="21573"/>
                  </a:lnTo>
                  <a:lnTo>
                    <a:pt x="1584" y="21250"/>
                  </a:lnTo>
                  <a:lnTo>
                    <a:pt x="1584" y="8994"/>
                  </a:lnTo>
                  <a:lnTo>
                    <a:pt x="1584" y="8899"/>
                  </a:lnTo>
                  <a:lnTo>
                    <a:pt x="1565" y="8823"/>
                  </a:lnTo>
                  <a:lnTo>
                    <a:pt x="1546" y="8737"/>
                  </a:lnTo>
                  <a:lnTo>
                    <a:pt x="1518" y="8671"/>
                  </a:lnTo>
                  <a:lnTo>
                    <a:pt x="1489" y="8605"/>
                  </a:lnTo>
                  <a:lnTo>
                    <a:pt x="1442" y="8548"/>
                  </a:lnTo>
                  <a:lnTo>
                    <a:pt x="1404" y="8491"/>
                  </a:lnTo>
                  <a:lnTo>
                    <a:pt x="1347" y="8443"/>
                  </a:lnTo>
                  <a:lnTo>
                    <a:pt x="1300" y="8396"/>
                  </a:lnTo>
                  <a:lnTo>
                    <a:pt x="1233" y="8367"/>
                  </a:lnTo>
                  <a:lnTo>
                    <a:pt x="1176" y="8329"/>
                  </a:lnTo>
                  <a:lnTo>
                    <a:pt x="1110" y="8311"/>
                  </a:lnTo>
                  <a:lnTo>
                    <a:pt x="1044" y="8282"/>
                  </a:lnTo>
                  <a:lnTo>
                    <a:pt x="977" y="8273"/>
                  </a:lnTo>
                  <a:lnTo>
                    <a:pt x="901" y="8263"/>
                  </a:lnTo>
                  <a:lnTo>
                    <a:pt x="759" y="8263"/>
                  </a:lnTo>
                  <a:lnTo>
                    <a:pt x="693" y="8273"/>
                  </a:lnTo>
                  <a:lnTo>
                    <a:pt x="626" y="8282"/>
                  </a:lnTo>
                  <a:lnTo>
                    <a:pt x="560" y="8311"/>
                  </a:lnTo>
                  <a:lnTo>
                    <a:pt x="493" y="8329"/>
                  </a:lnTo>
                  <a:lnTo>
                    <a:pt x="427" y="8367"/>
                  </a:lnTo>
                  <a:lnTo>
                    <a:pt x="370" y="8396"/>
                  </a:lnTo>
                  <a:lnTo>
                    <a:pt x="313" y="8443"/>
                  </a:lnTo>
                  <a:lnTo>
                    <a:pt x="266" y="8491"/>
                  </a:lnTo>
                  <a:lnTo>
                    <a:pt x="218" y="8548"/>
                  </a:lnTo>
                  <a:lnTo>
                    <a:pt x="180" y="8605"/>
                  </a:lnTo>
                  <a:lnTo>
                    <a:pt x="142" y="8671"/>
                  </a:lnTo>
                  <a:lnTo>
                    <a:pt x="114" y="8737"/>
                  </a:lnTo>
                  <a:lnTo>
                    <a:pt x="95" y="8823"/>
                  </a:lnTo>
                  <a:lnTo>
                    <a:pt x="85" y="8899"/>
                  </a:lnTo>
                  <a:lnTo>
                    <a:pt x="76" y="8994"/>
                  </a:lnTo>
                  <a:lnTo>
                    <a:pt x="76" y="15928"/>
                  </a:lnTo>
                  <a:lnTo>
                    <a:pt x="66" y="16811"/>
                  </a:lnTo>
                  <a:lnTo>
                    <a:pt x="47" y="17702"/>
                  </a:lnTo>
                  <a:lnTo>
                    <a:pt x="19" y="18604"/>
                  </a:lnTo>
                  <a:lnTo>
                    <a:pt x="0" y="19514"/>
                  </a:lnTo>
                  <a:lnTo>
                    <a:pt x="9" y="19970"/>
                  </a:lnTo>
                  <a:lnTo>
                    <a:pt x="19" y="20415"/>
                  </a:lnTo>
                  <a:lnTo>
                    <a:pt x="38" y="20871"/>
                  </a:lnTo>
                  <a:lnTo>
                    <a:pt x="66" y="21317"/>
                  </a:lnTo>
                  <a:lnTo>
                    <a:pt x="104" y="21763"/>
                  </a:lnTo>
                  <a:lnTo>
                    <a:pt x="161" y="22199"/>
                  </a:lnTo>
                  <a:lnTo>
                    <a:pt x="237" y="22635"/>
                  </a:lnTo>
                  <a:lnTo>
                    <a:pt x="323" y="23072"/>
                  </a:lnTo>
                  <a:lnTo>
                    <a:pt x="398" y="23366"/>
                  </a:lnTo>
                  <a:lnTo>
                    <a:pt x="484" y="23660"/>
                  </a:lnTo>
                  <a:lnTo>
                    <a:pt x="579" y="23935"/>
                  </a:lnTo>
                  <a:lnTo>
                    <a:pt x="683" y="24201"/>
                  </a:lnTo>
                  <a:lnTo>
                    <a:pt x="797" y="24457"/>
                  </a:lnTo>
                  <a:lnTo>
                    <a:pt x="930" y="24703"/>
                  </a:lnTo>
                  <a:lnTo>
                    <a:pt x="1063" y="24941"/>
                  </a:lnTo>
                  <a:lnTo>
                    <a:pt x="1205" y="25159"/>
                  </a:lnTo>
                  <a:lnTo>
                    <a:pt x="1357" y="25377"/>
                  </a:lnTo>
                  <a:lnTo>
                    <a:pt x="1518" y="25576"/>
                  </a:lnTo>
                  <a:lnTo>
                    <a:pt x="1679" y="25775"/>
                  </a:lnTo>
                  <a:lnTo>
                    <a:pt x="1859" y="25956"/>
                  </a:lnTo>
                  <a:lnTo>
                    <a:pt x="2040" y="26136"/>
                  </a:lnTo>
                  <a:lnTo>
                    <a:pt x="2229" y="26297"/>
                  </a:lnTo>
                  <a:lnTo>
                    <a:pt x="2429" y="26458"/>
                  </a:lnTo>
                  <a:lnTo>
                    <a:pt x="2637" y="26610"/>
                  </a:lnTo>
                  <a:lnTo>
                    <a:pt x="2846" y="26753"/>
                  </a:lnTo>
                  <a:lnTo>
                    <a:pt x="3064" y="26885"/>
                  </a:lnTo>
                  <a:lnTo>
                    <a:pt x="3282" y="27009"/>
                  </a:lnTo>
                  <a:lnTo>
                    <a:pt x="3520" y="27122"/>
                  </a:lnTo>
                  <a:lnTo>
                    <a:pt x="3747" y="27236"/>
                  </a:lnTo>
                  <a:lnTo>
                    <a:pt x="3994" y="27331"/>
                  </a:lnTo>
                  <a:lnTo>
                    <a:pt x="4241" y="27436"/>
                  </a:lnTo>
                  <a:lnTo>
                    <a:pt x="4487" y="27521"/>
                  </a:lnTo>
                  <a:lnTo>
                    <a:pt x="4743" y="27606"/>
                  </a:lnTo>
                  <a:lnTo>
                    <a:pt x="4999" y="27682"/>
                  </a:lnTo>
                  <a:lnTo>
                    <a:pt x="5265" y="27749"/>
                  </a:lnTo>
                  <a:lnTo>
                    <a:pt x="5531" y="27815"/>
                  </a:lnTo>
                  <a:lnTo>
                    <a:pt x="5796" y="27872"/>
                  </a:lnTo>
                  <a:lnTo>
                    <a:pt x="6071" y="27919"/>
                  </a:lnTo>
                  <a:lnTo>
                    <a:pt x="6622" y="28014"/>
                  </a:lnTo>
                  <a:lnTo>
                    <a:pt x="7191" y="28081"/>
                  </a:lnTo>
                  <a:lnTo>
                    <a:pt x="7760" y="28138"/>
                  </a:lnTo>
                  <a:lnTo>
                    <a:pt x="8339" y="28176"/>
                  </a:lnTo>
                  <a:lnTo>
                    <a:pt x="8927" y="28204"/>
                  </a:lnTo>
                  <a:lnTo>
                    <a:pt x="9506" y="28213"/>
                  </a:lnTo>
                  <a:lnTo>
                    <a:pt x="10094" y="28213"/>
                  </a:lnTo>
                  <a:lnTo>
                    <a:pt x="10672" y="28204"/>
                  </a:lnTo>
                  <a:lnTo>
                    <a:pt x="11251" y="28194"/>
                  </a:lnTo>
                  <a:lnTo>
                    <a:pt x="12380" y="28147"/>
                  </a:lnTo>
                  <a:lnTo>
                    <a:pt x="13471" y="28109"/>
                  </a:lnTo>
                  <a:lnTo>
                    <a:pt x="14505" y="28062"/>
                  </a:lnTo>
                  <a:lnTo>
                    <a:pt x="14998" y="28052"/>
                  </a:lnTo>
                  <a:lnTo>
                    <a:pt x="15463" y="28052"/>
                  </a:lnTo>
                  <a:lnTo>
                    <a:pt x="15795" y="28043"/>
                  </a:lnTo>
                  <a:lnTo>
                    <a:pt x="16118" y="28024"/>
                  </a:lnTo>
                  <a:lnTo>
                    <a:pt x="16440" y="27986"/>
                  </a:lnTo>
                  <a:lnTo>
                    <a:pt x="16763" y="27938"/>
                  </a:lnTo>
                  <a:lnTo>
                    <a:pt x="17076" y="27872"/>
                  </a:lnTo>
                  <a:lnTo>
                    <a:pt x="17379" y="27796"/>
                  </a:lnTo>
                  <a:lnTo>
                    <a:pt x="17683" y="27701"/>
                  </a:lnTo>
                  <a:lnTo>
                    <a:pt x="17977" y="27606"/>
                  </a:lnTo>
                  <a:lnTo>
                    <a:pt x="18271" y="27483"/>
                  </a:lnTo>
                  <a:lnTo>
                    <a:pt x="18546" y="27360"/>
                  </a:lnTo>
                  <a:lnTo>
                    <a:pt x="18821" y="27217"/>
                  </a:lnTo>
                  <a:lnTo>
                    <a:pt x="19097" y="27066"/>
                  </a:lnTo>
                  <a:lnTo>
                    <a:pt x="19353" y="26904"/>
                  </a:lnTo>
                  <a:lnTo>
                    <a:pt x="19599" y="26734"/>
                  </a:lnTo>
                  <a:lnTo>
                    <a:pt x="19846" y="26553"/>
                  </a:lnTo>
                  <a:lnTo>
                    <a:pt x="20083" y="26354"/>
                  </a:lnTo>
                  <a:lnTo>
                    <a:pt x="20311" y="26145"/>
                  </a:lnTo>
                  <a:lnTo>
                    <a:pt x="20529" y="25937"/>
                  </a:lnTo>
                  <a:lnTo>
                    <a:pt x="20728" y="25709"/>
                  </a:lnTo>
                  <a:lnTo>
                    <a:pt x="20927" y="25472"/>
                  </a:lnTo>
                  <a:lnTo>
                    <a:pt x="21117" y="25225"/>
                  </a:lnTo>
                  <a:lnTo>
                    <a:pt x="21288" y="24979"/>
                  </a:lnTo>
                  <a:lnTo>
                    <a:pt x="21459" y="24713"/>
                  </a:lnTo>
                  <a:lnTo>
                    <a:pt x="21610" y="24447"/>
                  </a:lnTo>
                  <a:lnTo>
                    <a:pt x="21753" y="24163"/>
                  </a:lnTo>
                  <a:lnTo>
                    <a:pt x="21886" y="23878"/>
                  </a:lnTo>
                  <a:lnTo>
                    <a:pt x="21999" y="23584"/>
                  </a:lnTo>
                  <a:lnTo>
                    <a:pt x="22104" y="23290"/>
                  </a:lnTo>
                  <a:lnTo>
                    <a:pt x="22199" y="22977"/>
                  </a:lnTo>
                  <a:lnTo>
                    <a:pt x="22284" y="22664"/>
                  </a:lnTo>
                  <a:lnTo>
                    <a:pt x="22341" y="22341"/>
                  </a:lnTo>
                  <a:lnTo>
                    <a:pt x="22398" y="22019"/>
                  </a:lnTo>
                  <a:lnTo>
                    <a:pt x="22436" y="21696"/>
                  </a:lnTo>
                  <a:lnTo>
                    <a:pt x="22464" y="21383"/>
                  </a:lnTo>
                  <a:lnTo>
                    <a:pt x="22483" y="21061"/>
                  </a:lnTo>
                  <a:lnTo>
                    <a:pt x="22502" y="20738"/>
                  </a:lnTo>
                  <a:lnTo>
                    <a:pt x="22512" y="20093"/>
                  </a:lnTo>
                  <a:lnTo>
                    <a:pt x="22512" y="19448"/>
                  </a:lnTo>
                  <a:lnTo>
                    <a:pt x="22493" y="18793"/>
                  </a:lnTo>
                  <a:lnTo>
                    <a:pt x="22474" y="18148"/>
                  </a:lnTo>
                  <a:lnTo>
                    <a:pt x="22455" y="17503"/>
                  </a:lnTo>
                  <a:lnTo>
                    <a:pt x="22445" y="16867"/>
                  </a:lnTo>
                  <a:lnTo>
                    <a:pt x="22445" y="882"/>
                  </a:lnTo>
                  <a:lnTo>
                    <a:pt x="22445" y="721"/>
                  </a:lnTo>
                  <a:lnTo>
                    <a:pt x="22445" y="636"/>
                  </a:lnTo>
                  <a:lnTo>
                    <a:pt x="22436" y="550"/>
                  </a:lnTo>
                  <a:lnTo>
                    <a:pt x="22417" y="475"/>
                  </a:lnTo>
                  <a:lnTo>
                    <a:pt x="22388" y="408"/>
                  </a:lnTo>
                  <a:lnTo>
                    <a:pt x="22350" y="342"/>
                  </a:lnTo>
                  <a:lnTo>
                    <a:pt x="22313" y="285"/>
                  </a:lnTo>
                  <a:lnTo>
                    <a:pt x="22265" y="228"/>
                  </a:lnTo>
                  <a:lnTo>
                    <a:pt x="22218" y="180"/>
                  </a:lnTo>
                  <a:lnTo>
                    <a:pt x="22161" y="133"/>
                  </a:lnTo>
                  <a:lnTo>
                    <a:pt x="22104" y="95"/>
                  </a:lnTo>
                  <a:lnTo>
                    <a:pt x="22037" y="67"/>
                  </a:lnTo>
                  <a:lnTo>
                    <a:pt x="21971" y="38"/>
                  </a:lnTo>
                  <a:lnTo>
                    <a:pt x="21905" y="19"/>
                  </a:lnTo>
                  <a:lnTo>
                    <a:pt x="21838" y="10"/>
                  </a:lnTo>
                  <a:lnTo>
                    <a:pt x="217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-4920875" y="1531825"/>
              <a:ext cx="226025" cy="226025"/>
            </a:xfrm>
            <a:custGeom>
              <a:avLst/>
              <a:gdLst/>
              <a:ahLst/>
              <a:cxnLst/>
              <a:rect l="l" t="t" r="r" b="b"/>
              <a:pathLst>
                <a:path w="9041" h="9041" extrusionOk="0">
                  <a:moveTo>
                    <a:pt x="4516" y="0"/>
                  </a:moveTo>
                  <a:lnTo>
                    <a:pt x="4288" y="10"/>
                  </a:lnTo>
                  <a:lnTo>
                    <a:pt x="4061" y="29"/>
                  </a:lnTo>
                  <a:lnTo>
                    <a:pt x="3833" y="57"/>
                  </a:lnTo>
                  <a:lnTo>
                    <a:pt x="3605" y="95"/>
                  </a:lnTo>
                  <a:lnTo>
                    <a:pt x="3387" y="143"/>
                  </a:lnTo>
                  <a:lnTo>
                    <a:pt x="3178" y="209"/>
                  </a:lnTo>
                  <a:lnTo>
                    <a:pt x="2970" y="275"/>
                  </a:lnTo>
                  <a:lnTo>
                    <a:pt x="2761" y="361"/>
                  </a:lnTo>
                  <a:lnTo>
                    <a:pt x="2562" y="446"/>
                  </a:lnTo>
                  <a:lnTo>
                    <a:pt x="2362" y="550"/>
                  </a:lnTo>
                  <a:lnTo>
                    <a:pt x="2173" y="655"/>
                  </a:lnTo>
                  <a:lnTo>
                    <a:pt x="1992" y="769"/>
                  </a:lnTo>
                  <a:lnTo>
                    <a:pt x="1812" y="901"/>
                  </a:lnTo>
                  <a:lnTo>
                    <a:pt x="1641" y="1034"/>
                  </a:lnTo>
                  <a:lnTo>
                    <a:pt x="1480" y="1177"/>
                  </a:lnTo>
                  <a:lnTo>
                    <a:pt x="1319" y="1328"/>
                  </a:lnTo>
                  <a:lnTo>
                    <a:pt x="1177" y="1480"/>
                  </a:lnTo>
                  <a:lnTo>
                    <a:pt x="1034" y="1651"/>
                  </a:lnTo>
                  <a:lnTo>
                    <a:pt x="901" y="1822"/>
                  </a:lnTo>
                  <a:lnTo>
                    <a:pt x="769" y="1992"/>
                  </a:lnTo>
                  <a:lnTo>
                    <a:pt x="655" y="2182"/>
                  </a:lnTo>
                  <a:lnTo>
                    <a:pt x="541" y="2362"/>
                  </a:lnTo>
                  <a:lnTo>
                    <a:pt x="446" y="2562"/>
                  </a:lnTo>
                  <a:lnTo>
                    <a:pt x="351" y="2761"/>
                  </a:lnTo>
                  <a:lnTo>
                    <a:pt x="275" y="2970"/>
                  </a:lnTo>
                  <a:lnTo>
                    <a:pt x="199" y="3178"/>
                  </a:lnTo>
                  <a:lnTo>
                    <a:pt x="143" y="3396"/>
                  </a:lnTo>
                  <a:lnTo>
                    <a:pt x="95" y="3615"/>
                  </a:lnTo>
                  <a:lnTo>
                    <a:pt x="48" y="3833"/>
                  </a:lnTo>
                  <a:lnTo>
                    <a:pt x="19" y="4060"/>
                  </a:lnTo>
                  <a:lnTo>
                    <a:pt x="0" y="4288"/>
                  </a:lnTo>
                  <a:lnTo>
                    <a:pt x="0" y="4525"/>
                  </a:lnTo>
                  <a:lnTo>
                    <a:pt x="0" y="4753"/>
                  </a:lnTo>
                  <a:lnTo>
                    <a:pt x="19" y="4981"/>
                  </a:lnTo>
                  <a:lnTo>
                    <a:pt x="48" y="5208"/>
                  </a:lnTo>
                  <a:lnTo>
                    <a:pt x="95" y="5436"/>
                  </a:lnTo>
                  <a:lnTo>
                    <a:pt x="143" y="5654"/>
                  </a:lnTo>
                  <a:lnTo>
                    <a:pt x="199" y="5863"/>
                  </a:lnTo>
                  <a:lnTo>
                    <a:pt x="275" y="6081"/>
                  </a:lnTo>
                  <a:lnTo>
                    <a:pt x="351" y="6280"/>
                  </a:lnTo>
                  <a:lnTo>
                    <a:pt x="446" y="6480"/>
                  </a:lnTo>
                  <a:lnTo>
                    <a:pt x="541" y="6679"/>
                  </a:lnTo>
                  <a:lnTo>
                    <a:pt x="655" y="6869"/>
                  </a:lnTo>
                  <a:lnTo>
                    <a:pt x="769" y="7049"/>
                  </a:lnTo>
                  <a:lnTo>
                    <a:pt x="901" y="7229"/>
                  </a:lnTo>
                  <a:lnTo>
                    <a:pt x="1034" y="7400"/>
                  </a:lnTo>
                  <a:lnTo>
                    <a:pt x="1177" y="7561"/>
                  </a:lnTo>
                  <a:lnTo>
                    <a:pt x="1319" y="7722"/>
                  </a:lnTo>
                  <a:lnTo>
                    <a:pt x="1480" y="7865"/>
                  </a:lnTo>
                  <a:lnTo>
                    <a:pt x="1641" y="8007"/>
                  </a:lnTo>
                  <a:lnTo>
                    <a:pt x="1812" y="8149"/>
                  </a:lnTo>
                  <a:lnTo>
                    <a:pt x="1992" y="8273"/>
                  </a:lnTo>
                  <a:lnTo>
                    <a:pt x="2173" y="8386"/>
                  </a:lnTo>
                  <a:lnTo>
                    <a:pt x="2362" y="8500"/>
                  </a:lnTo>
                  <a:lnTo>
                    <a:pt x="2562" y="8595"/>
                  </a:lnTo>
                  <a:lnTo>
                    <a:pt x="2761" y="8690"/>
                  </a:lnTo>
                  <a:lnTo>
                    <a:pt x="2970" y="8766"/>
                  </a:lnTo>
                  <a:lnTo>
                    <a:pt x="3178" y="8842"/>
                  </a:lnTo>
                  <a:lnTo>
                    <a:pt x="3387" y="8899"/>
                  </a:lnTo>
                  <a:lnTo>
                    <a:pt x="3605" y="8956"/>
                  </a:lnTo>
                  <a:lnTo>
                    <a:pt x="3833" y="8994"/>
                  </a:lnTo>
                  <a:lnTo>
                    <a:pt x="4061" y="9022"/>
                  </a:lnTo>
                  <a:lnTo>
                    <a:pt x="4288" y="9041"/>
                  </a:lnTo>
                  <a:lnTo>
                    <a:pt x="4753" y="9041"/>
                  </a:lnTo>
                  <a:lnTo>
                    <a:pt x="4981" y="9022"/>
                  </a:lnTo>
                  <a:lnTo>
                    <a:pt x="5208" y="8994"/>
                  </a:lnTo>
                  <a:lnTo>
                    <a:pt x="5427" y="8956"/>
                  </a:lnTo>
                  <a:lnTo>
                    <a:pt x="5654" y="8899"/>
                  </a:lnTo>
                  <a:lnTo>
                    <a:pt x="5863" y="8842"/>
                  </a:lnTo>
                  <a:lnTo>
                    <a:pt x="6072" y="8766"/>
                  </a:lnTo>
                  <a:lnTo>
                    <a:pt x="6280" y="8690"/>
                  </a:lnTo>
                  <a:lnTo>
                    <a:pt x="6480" y="8595"/>
                  </a:lnTo>
                  <a:lnTo>
                    <a:pt x="6679" y="8500"/>
                  </a:lnTo>
                  <a:lnTo>
                    <a:pt x="6869" y="8386"/>
                  </a:lnTo>
                  <a:lnTo>
                    <a:pt x="7049" y="8273"/>
                  </a:lnTo>
                  <a:lnTo>
                    <a:pt x="7229" y="8149"/>
                  </a:lnTo>
                  <a:lnTo>
                    <a:pt x="7400" y="8007"/>
                  </a:lnTo>
                  <a:lnTo>
                    <a:pt x="7561" y="7865"/>
                  </a:lnTo>
                  <a:lnTo>
                    <a:pt x="7713" y="7722"/>
                  </a:lnTo>
                  <a:lnTo>
                    <a:pt x="7865" y="7561"/>
                  </a:lnTo>
                  <a:lnTo>
                    <a:pt x="8007" y="7400"/>
                  </a:lnTo>
                  <a:lnTo>
                    <a:pt x="8140" y="7229"/>
                  </a:lnTo>
                  <a:lnTo>
                    <a:pt x="8273" y="7049"/>
                  </a:lnTo>
                  <a:lnTo>
                    <a:pt x="8386" y="6869"/>
                  </a:lnTo>
                  <a:lnTo>
                    <a:pt x="8491" y="6679"/>
                  </a:lnTo>
                  <a:lnTo>
                    <a:pt x="8595" y="6480"/>
                  </a:lnTo>
                  <a:lnTo>
                    <a:pt x="8690" y="6280"/>
                  </a:lnTo>
                  <a:lnTo>
                    <a:pt x="8766" y="6081"/>
                  </a:lnTo>
                  <a:lnTo>
                    <a:pt x="8842" y="5863"/>
                  </a:lnTo>
                  <a:lnTo>
                    <a:pt x="8899" y="5654"/>
                  </a:lnTo>
                  <a:lnTo>
                    <a:pt x="8946" y="5436"/>
                  </a:lnTo>
                  <a:lnTo>
                    <a:pt x="8984" y="5208"/>
                  </a:lnTo>
                  <a:lnTo>
                    <a:pt x="9022" y="4981"/>
                  </a:lnTo>
                  <a:lnTo>
                    <a:pt x="9032" y="4753"/>
                  </a:lnTo>
                  <a:lnTo>
                    <a:pt x="9041" y="4525"/>
                  </a:lnTo>
                  <a:lnTo>
                    <a:pt x="9032" y="4288"/>
                  </a:lnTo>
                  <a:lnTo>
                    <a:pt x="9022" y="4060"/>
                  </a:lnTo>
                  <a:lnTo>
                    <a:pt x="8984" y="3833"/>
                  </a:lnTo>
                  <a:lnTo>
                    <a:pt x="8946" y="3615"/>
                  </a:lnTo>
                  <a:lnTo>
                    <a:pt x="8899" y="3396"/>
                  </a:lnTo>
                  <a:lnTo>
                    <a:pt x="8842" y="3178"/>
                  </a:lnTo>
                  <a:lnTo>
                    <a:pt x="8766" y="2970"/>
                  </a:lnTo>
                  <a:lnTo>
                    <a:pt x="8690" y="2761"/>
                  </a:lnTo>
                  <a:lnTo>
                    <a:pt x="8595" y="2562"/>
                  </a:lnTo>
                  <a:lnTo>
                    <a:pt x="8491" y="2362"/>
                  </a:lnTo>
                  <a:lnTo>
                    <a:pt x="8386" y="2182"/>
                  </a:lnTo>
                  <a:lnTo>
                    <a:pt x="8273" y="1992"/>
                  </a:lnTo>
                  <a:lnTo>
                    <a:pt x="8140" y="1822"/>
                  </a:lnTo>
                  <a:lnTo>
                    <a:pt x="8007" y="1651"/>
                  </a:lnTo>
                  <a:lnTo>
                    <a:pt x="7865" y="1480"/>
                  </a:lnTo>
                  <a:lnTo>
                    <a:pt x="7713" y="1328"/>
                  </a:lnTo>
                  <a:lnTo>
                    <a:pt x="7561" y="1177"/>
                  </a:lnTo>
                  <a:lnTo>
                    <a:pt x="7400" y="1034"/>
                  </a:lnTo>
                  <a:lnTo>
                    <a:pt x="7229" y="901"/>
                  </a:lnTo>
                  <a:lnTo>
                    <a:pt x="7049" y="769"/>
                  </a:lnTo>
                  <a:lnTo>
                    <a:pt x="6869" y="655"/>
                  </a:lnTo>
                  <a:lnTo>
                    <a:pt x="6679" y="550"/>
                  </a:lnTo>
                  <a:lnTo>
                    <a:pt x="6480" y="446"/>
                  </a:lnTo>
                  <a:lnTo>
                    <a:pt x="6280" y="361"/>
                  </a:lnTo>
                  <a:lnTo>
                    <a:pt x="6072" y="275"/>
                  </a:lnTo>
                  <a:lnTo>
                    <a:pt x="5863" y="209"/>
                  </a:lnTo>
                  <a:lnTo>
                    <a:pt x="5654" y="143"/>
                  </a:lnTo>
                  <a:lnTo>
                    <a:pt x="5427" y="95"/>
                  </a:lnTo>
                  <a:lnTo>
                    <a:pt x="5208" y="57"/>
                  </a:lnTo>
                  <a:lnTo>
                    <a:pt x="4981" y="29"/>
                  </a:lnTo>
                  <a:lnTo>
                    <a:pt x="4753" y="10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-4867050" y="1585650"/>
              <a:ext cx="118375" cy="118375"/>
            </a:xfrm>
            <a:custGeom>
              <a:avLst/>
              <a:gdLst/>
              <a:ahLst/>
              <a:cxnLst/>
              <a:rect l="l" t="t" r="r" b="b"/>
              <a:pathLst>
                <a:path w="4735" h="4735" extrusionOk="0">
                  <a:moveTo>
                    <a:pt x="2249" y="1"/>
                  </a:moveTo>
                  <a:lnTo>
                    <a:pt x="2126" y="10"/>
                  </a:lnTo>
                  <a:lnTo>
                    <a:pt x="2002" y="29"/>
                  </a:lnTo>
                  <a:lnTo>
                    <a:pt x="1889" y="48"/>
                  </a:lnTo>
                  <a:lnTo>
                    <a:pt x="1775" y="77"/>
                  </a:lnTo>
                  <a:lnTo>
                    <a:pt x="1661" y="105"/>
                  </a:lnTo>
                  <a:lnTo>
                    <a:pt x="1557" y="143"/>
                  </a:lnTo>
                  <a:lnTo>
                    <a:pt x="1443" y="190"/>
                  </a:lnTo>
                  <a:lnTo>
                    <a:pt x="1234" y="285"/>
                  </a:lnTo>
                  <a:lnTo>
                    <a:pt x="1044" y="409"/>
                  </a:lnTo>
                  <a:lnTo>
                    <a:pt x="864" y="541"/>
                  </a:lnTo>
                  <a:lnTo>
                    <a:pt x="693" y="693"/>
                  </a:lnTo>
                  <a:lnTo>
                    <a:pt x="541" y="864"/>
                  </a:lnTo>
                  <a:lnTo>
                    <a:pt x="399" y="1044"/>
                  </a:lnTo>
                  <a:lnTo>
                    <a:pt x="285" y="1243"/>
                  </a:lnTo>
                  <a:lnTo>
                    <a:pt x="181" y="1443"/>
                  </a:lnTo>
                  <a:lnTo>
                    <a:pt x="143" y="1556"/>
                  </a:lnTo>
                  <a:lnTo>
                    <a:pt x="105" y="1661"/>
                  </a:lnTo>
                  <a:lnTo>
                    <a:pt x="77" y="1775"/>
                  </a:lnTo>
                  <a:lnTo>
                    <a:pt x="48" y="1889"/>
                  </a:lnTo>
                  <a:lnTo>
                    <a:pt x="29" y="2012"/>
                  </a:lnTo>
                  <a:lnTo>
                    <a:pt x="10" y="2126"/>
                  </a:lnTo>
                  <a:lnTo>
                    <a:pt x="1" y="2249"/>
                  </a:lnTo>
                  <a:lnTo>
                    <a:pt x="1" y="2372"/>
                  </a:lnTo>
                  <a:lnTo>
                    <a:pt x="1" y="2486"/>
                  </a:lnTo>
                  <a:lnTo>
                    <a:pt x="10" y="2610"/>
                  </a:lnTo>
                  <a:lnTo>
                    <a:pt x="29" y="2733"/>
                  </a:lnTo>
                  <a:lnTo>
                    <a:pt x="48" y="2847"/>
                  </a:lnTo>
                  <a:lnTo>
                    <a:pt x="77" y="2961"/>
                  </a:lnTo>
                  <a:lnTo>
                    <a:pt x="105" y="3074"/>
                  </a:lnTo>
                  <a:lnTo>
                    <a:pt x="143" y="3188"/>
                  </a:lnTo>
                  <a:lnTo>
                    <a:pt x="181" y="3293"/>
                  </a:lnTo>
                  <a:lnTo>
                    <a:pt x="285" y="3501"/>
                  </a:lnTo>
                  <a:lnTo>
                    <a:pt x="399" y="3691"/>
                  </a:lnTo>
                  <a:lnTo>
                    <a:pt x="541" y="3871"/>
                  </a:lnTo>
                  <a:lnTo>
                    <a:pt x="693" y="4042"/>
                  </a:lnTo>
                  <a:lnTo>
                    <a:pt x="864" y="4194"/>
                  </a:lnTo>
                  <a:lnTo>
                    <a:pt x="1044" y="4336"/>
                  </a:lnTo>
                  <a:lnTo>
                    <a:pt x="1234" y="4450"/>
                  </a:lnTo>
                  <a:lnTo>
                    <a:pt x="1443" y="4554"/>
                  </a:lnTo>
                  <a:lnTo>
                    <a:pt x="1557" y="4592"/>
                  </a:lnTo>
                  <a:lnTo>
                    <a:pt x="1661" y="4630"/>
                  </a:lnTo>
                  <a:lnTo>
                    <a:pt x="1775" y="4659"/>
                  </a:lnTo>
                  <a:lnTo>
                    <a:pt x="1889" y="4687"/>
                  </a:lnTo>
                  <a:lnTo>
                    <a:pt x="2002" y="4706"/>
                  </a:lnTo>
                  <a:lnTo>
                    <a:pt x="2126" y="4725"/>
                  </a:lnTo>
                  <a:lnTo>
                    <a:pt x="2249" y="4735"/>
                  </a:lnTo>
                  <a:lnTo>
                    <a:pt x="2486" y="4735"/>
                  </a:lnTo>
                  <a:lnTo>
                    <a:pt x="2610" y="4725"/>
                  </a:lnTo>
                  <a:lnTo>
                    <a:pt x="2723" y="4706"/>
                  </a:lnTo>
                  <a:lnTo>
                    <a:pt x="2847" y="4687"/>
                  </a:lnTo>
                  <a:lnTo>
                    <a:pt x="2961" y="4659"/>
                  </a:lnTo>
                  <a:lnTo>
                    <a:pt x="3074" y="4630"/>
                  </a:lnTo>
                  <a:lnTo>
                    <a:pt x="3179" y="4592"/>
                  </a:lnTo>
                  <a:lnTo>
                    <a:pt x="3293" y="4554"/>
                  </a:lnTo>
                  <a:lnTo>
                    <a:pt x="3492" y="4450"/>
                  </a:lnTo>
                  <a:lnTo>
                    <a:pt x="3691" y="4336"/>
                  </a:lnTo>
                  <a:lnTo>
                    <a:pt x="3871" y="4194"/>
                  </a:lnTo>
                  <a:lnTo>
                    <a:pt x="4042" y="4042"/>
                  </a:lnTo>
                  <a:lnTo>
                    <a:pt x="4194" y="3871"/>
                  </a:lnTo>
                  <a:lnTo>
                    <a:pt x="4327" y="3691"/>
                  </a:lnTo>
                  <a:lnTo>
                    <a:pt x="4450" y="3501"/>
                  </a:lnTo>
                  <a:lnTo>
                    <a:pt x="4545" y="3293"/>
                  </a:lnTo>
                  <a:lnTo>
                    <a:pt x="4592" y="3188"/>
                  </a:lnTo>
                  <a:lnTo>
                    <a:pt x="4630" y="3074"/>
                  </a:lnTo>
                  <a:lnTo>
                    <a:pt x="4659" y="2961"/>
                  </a:lnTo>
                  <a:lnTo>
                    <a:pt x="4687" y="2847"/>
                  </a:lnTo>
                  <a:lnTo>
                    <a:pt x="4706" y="2733"/>
                  </a:lnTo>
                  <a:lnTo>
                    <a:pt x="4725" y="2610"/>
                  </a:lnTo>
                  <a:lnTo>
                    <a:pt x="4735" y="2486"/>
                  </a:lnTo>
                  <a:lnTo>
                    <a:pt x="4735" y="2372"/>
                  </a:lnTo>
                  <a:lnTo>
                    <a:pt x="4735" y="2249"/>
                  </a:lnTo>
                  <a:lnTo>
                    <a:pt x="4725" y="2126"/>
                  </a:lnTo>
                  <a:lnTo>
                    <a:pt x="4706" y="2012"/>
                  </a:lnTo>
                  <a:lnTo>
                    <a:pt x="4687" y="1889"/>
                  </a:lnTo>
                  <a:lnTo>
                    <a:pt x="4659" y="1775"/>
                  </a:lnTo>
                  <a:lnTo>
                    <a:pt x="4630" y="1661"/>
                  </a:lnTo>
                  <a:lnTo>
                    <a:pt x="4592" y="1556"/>
                  </a:lnTo>
                  <a:lnTo>
                    <a:pt x="4545" y="1443"/>
                  </a:lnTo>
                  <a:lnTo>
                    <a:pt x="4450" y="1243"/>
                  </a:lnTo>
                  <a:lnTo>
                    <a:pt x="4327" y="1044"/>
                  </a:lnTo>
                  <a:lnTo>
                    <a:pt x="4194" y="864"/>
                  </a:lnTo>
                  <a:lnTo>
                    <a:pt x="4042" y="693"/>
                  </a:lnTo>
                  <a:lnTo>
                    <a:pt x="3871" y="541"/>
                  </a:lnTo>
                  <a:lnTo>
                    <a:pt x="3691" y="409"/>
                  </a:lnTo>
                  <a:lnTo>
                    <a:pt x="3492" y="285"/>
                  </a:lnTo>
                  <a:lnTo>
                    <a:pt x="3293" y="190"/>
                  </a:lnTo>
                  <a:lnTo>
                    <a:pt x="3179" y="143"/>
                  </a:lnTo>
                  <a:lnTo>
                    <a:pt x="3074" y="105"/>
                  </a:lnTo>
                  <a:lnTo>
                    <a:pt x="2961" y="77"/>
                  </a:lnTo>
                  <a:lnTo>
                    <a:pt x="2847" y="48"/>
                  </a:lnTo>
                  <a:lnTo>
                    <a:pt x="2723" y="29"/>
                  </a:lnTo>
                  <a:lnTo>
                    <a:pt x="2610" y="10"/>
                  </a:lnTo>
                  <a:lnTo>
                    <a:pt x="2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-5627625" y="1286125"/>
              <a:ext cx="631350" cy="585575"/>
            </a:xfrm>
            <a:custGeom>
              <a:avLst/>
              <a:gdLst/>
              <a:ahLst/>
              <a:cxnLst/>
              <a:rect l="l" t="t" r="r" b="b"/>
              <a:pathLst>
                <a:path w="25254" h="23423" extrusionOk="0">
                  <a:moveTo>
                    <a:pt x="1509" y="0"/>
                  </a:moveTo>
                  <a:lnTo>
                    <a:pt x="1366" y="10"/>
                  </a:lnTo>
                  <a:lnTo>
                    <a:pt x="1224" y="29"/>
                  </a:lnTo>
                  <a:lnTo>
                    <a:pt x="1091" y="57"/>
                  </a:lnTo>
                  <a:lnTo>
                    <a:pt x="958" y="95"/>
                  </a:lnTo>
                  <a:lnTo>
                    <a:pt x="825" y="142"/>
                  </a:lnTo>
                  <a:lnTo>
                    <a:pt x="702" y="209"/>
                  </a:lnTo>
                  <a:lnTo>
                    <a:pt x="579" y="285"/>
                  </a:lnTo>
                  <a:lnTo>
                    <a:pt x="474" y="370"/>
                  </a:lnTo>
                  <a:lnTo>
                    <a:pt x="370" y="465"/>
                  </a:lnTo>
                  <a:lnTo>
                    <a:pt x="275" y="569"/>
                  </a:lnTo>
                  <a:lnTo>
                    <a:pt x="199" y="693"/>
                  </a:lnTo>
                  <a:lnTo>
                    <a:pt x="133" y="825"/>
                  </a:lnTo>
                  <a:lnTo>
                    <a:pt x="76" y="968"/>
                  </a:lnTo>
                  <a:lnTo>
                    <a:pt x="38" y="1120"/>
                  </a:lnTo>
                  <a:lnTo>
                    <a:pt x="10" y="1281"/>
                  </a:lnTo>
                  <a:lnTo>
                    <a:pt x="0" y="1461"/>
                  </a:lnTo>
                  <a:lnTo>
                    <a:pt x="0" y="12997"/>
                  </a:lnTo>
                  <a:lnTo>
                    <a:pt x="0" y="13300"/>
                  </a:lnTo>
                  <a:lnTo>
                    <a:pt x="19" y="13604"/>
                  </a:lnTo>
                  <a:lnTo>
                    <a:pt x="38" y="13907"/>
                  </a:lnTo>
                  <a:lnTo>
                    <a:pt x="67" y="14202"/>
                  </a:lnTo>
                  <a:lnTo>
                    <a:pt x="114" y="14505"/>
                  </a:lnTo>
                  <a:lnTo>
                    <a:pt x="161" y="14799"/>
                  </a:lnTo>
                  <a:lnTo>
                    <a:pt x="218" y="15093"/>
                  </a:lnTo>
                  <a:lnTo>
                    <a:pt x="275" y="15387"/>
                  </a:lnTo>
                  <a:lnTo>
                    <a:pt x="351" y="15681"/>
                  </a:lnTo>
                  <a:lnTo>
                    <a:pt x="437" y="15966"/>
                  </a:lnTo>
                  <a:lnTo>
                    <a:pt x="522" y="16260"/>
                  </a:lnTo>
                  <a:lnTo>
                    <a:pt x="617" y="16545"/>
                  </a:lnTo>
                  <a:lnTo>
                    <a:pt x="721" y="16820"/>
                  </a:lnTo>
                  <a:lnTo>
                    <a:pt x="835" y="17095"/>
                  </a:lnTo>
                  <a:lnTo>
                    <a:pt x="958" y="17370"/>
                  </a:lnTo>
                  <a:lnTo>
                    <a:pt x="1091" y="17645"/>
                  </a:lnTo>
                  <a:lnTo>
                    <a:pt x="1224" y="17911"/>
                  </a:lnTo>
                  <a:lnTo>
                    <a:pt x="1366" y="18167"/>
                  </a:lnTo>
                  <a:lnTo>
                    <a:pt x="1518" y="18433"/>
                  </a:lnTo>
                  <a:lnTo>
                    <a:pt x="1679" y="18679"/>
                  </a:lnTo>
                  <a:lnTo>
                    <a:pt x="1841" y="18935"/>
                  </a:lnTo>
                  <a:lnTo>
                    <a:pt x="2011" y="19173"/>
                  </a:lnTo>
                  <a:lnTo>
                    <a:pt x="2192" y="19419"/>
                  </a:lnTo>
                  <a:lnTo>
                    <a:pt x="2381" y="19647"/>
                  </a:lnTo>
                  <a:lnTo>
                    <a:pt x="2581" y="19875"/>
                  </a:lnTo>
                  <a:lnTo>
                    <a:pt x="2780" y="20102"/>
                  </a:lnTo>
                  <a:lnTo>
                    <a:pt x="2988" y="20320"/>
                  </a:lnTo>
                  <a:lnTo>
                    <a:pt x="3197" y="20529"/>
                  </a:lnTo>
                  <a:lnTo>
                    <a:pt x="3425" y="20738"/>
                  </a:lnTo>
                  <a:lnTo>
                    <a:pt x="3653" y="20937"/>
                  </a:lnTo>
                  <a:lnTo>
                    <a:pt x="3880" y="21127"/>
                  </a:lnTo>
                  <a:lnTo>
                    <a:pt x="4127" y="21307"/>
                  </a:lnTo>
                  <a:lnTo>
                    <a:pt x="4364" y="21478"/>
                  </a:lnTo>
                  <a:lnTo>
                    <a:pt x="4601" y="21649"/>
                  </a:lnTo>
                  <a:lnTo>
                    <a:pt x="4838" y="21800"/>
                  </a:lnTo>
                  <a:lnTo>
                    <a:pt x="5085" y="21943"/>
                  </a:lnTo>
                  <a:lnTo>
                    <a:pt x="5332" y="22075"/>
                  </a:lnTo>
                  <a:lnTo>
                    <a:pt x="5569" y="22208"/>
                  </a:lnTo>
                  <a:lnTo>
                    <a:pt x="5815" y="22322"/>
                  </a:lnTo>
                  <a:lnTo>
                    <a:pt x="6062" y="22436"/>
                  </a:lnTo>
                  <a:lnTo>
                    <a:pt x="6309" y="22540"/>
                  </a:lnTo>
                  <a:lnTo>
                    <a:pt x="6565" y="22635"/>
                  </a:lnTo>
                  <a:lnTo>
                    <a:pt x="6812" y="22721"/>
                  </a:lnTo>
                  <a:lnTo>
                    <a:pt x="7068" y="22806"/>
                  </a:lnTo>
                  <a:lnTo>
                    <a:pt x="7324" y="22882"/>
                  </a:lnTo>
                  <a:lnTo>
                    <a:pt x="7570" y="22948"/>
                  </a:lnTo>
                  <a:lnTo>
                    <a:pt x="7827" y="23015"/>
                  </a:lnTo>
                  <a:lnTo>
                    <a:pt x="8092" y="23072"/>
                  </a:lnTo>
                  <a:lnTo>
                    <a:pt x="8614" y="23166"/>
                  </a:lnTo>
                  <a:lnTo>
                    <a:pt x="9136" y="23252"/>
                  </a:lnTo>
                  <a:lnTo>
                    <a:pt x="9667" y="23309"/>
                  </a:lnTo>
                  <a:lnTo>
                    <a:pt x="10208" y="23356"/>
                  </a:lnTo>
                  <a:lnTo>
                    <a:pt x="10748" y="23385"/>
                  </a:lnTo>
                  <a:lnTo>
                    <a:pt x="11299" y="23404"/>
                  </a:lnTo>
                  <a:lnTo>
                    <a:pt x="11858" y="23413"/>
                  </a:lnTo>
                  <a:lnTo>
                    <a:pt x="12428" y="23423"/>
                  </a:lnTo>
                  <a:lnTo>
                    <a:pt x="13528" y="23413"/>
                  </a:lnTo>
                  <a:lnTo>
                    <a:pt x="14069" y="23394"/>
                  </a:lnTo>
                  <a:lnTo>
                    <a:pt x="14610" y="23375"/>
                  </a:lnTo>
                  <a:lnTo>
                    <a:pt x="15141" y="23347"/>
                  </a:lnTo>
                  <a:lnTo>
                    <a:pt x="15672" y="23299"/>
                  </a:lnTo>
                  <a:lnTo>
                    <a:pt x="16194" y="23242"/>
                  </a:lnTo>
                  <a:lnTo>
                    <a:pt x="16706" y="23157"/>
                  </a:lnTo>
                  <a:lnTo>
                    <a:pt x="17218" y="23062"/>
                  </a:lnTo>
                  <a:lnTo>
                    <a:pt x="17474" y="23005"/>
                  </a:lnTo>
                  <a:lnTo>
                    <a:pt x="17731" y="22939"/>
                  </a:lnTo>
                  <a:lnTo>
                    <a:pt x="17987" y="22872"/>
                  </a:lnTo>
                  <a:lnTo>
                    <a:pt x="18233" y="22796"/>
                  </a:lnTo>
                  <a:lnTo>
                    <a:pt x="18490" y="22711"/>
                  </a:lnTo>
                  <a:lnTo>
                    <a:pt x="18736" y="22626"/>
                  </a:lnTo>
                  <a:lnTo>
                    <a:pt x="18983" y="22521"/>
                  </a:lnTo>
                  <a:lnTo>
                    <a:pt x="19230" y="22417"/>
                  </a:lnTo>
                  <a:lnTo>
                    <a:pt x="19476" y="22313"/>
                  </a:lnTo>
                  <a:lnTo>
                    <a:pt x="19723" y="22189"/>
                  </a:lnTo>
                  <a:lnTo>
                    <a:pt x="19969" y="22056"/>
                  </a:lnTo>
                  <a:lnTo>
                    <a:pt x="20216" y="21924"/>
                  </a:lnTo>
                  <a:lnTo>
                    <a:pt x="20463" y="21781"/>
                  </a:lnTo>
                  <a:lnTo>
                    <a:pt x="20709" y="21620"/>
                  </a:lnTo>
                  <a:lnTo>
                    <a:pt x="20966" y="21449"/>
                  </a:lnTo>
                  <a:lnTo>
                    <a:pt x="21222" y="21260"/>
                  </a:lnTo>
                  <a:lnTo>
                    <a:pt x="21468" y="21060"/>
                  </a:lnTo>
                  <a:lnTo>
                    <a:pt x="21715" y="20861"/>
                  </a:lnTo>
                  <a:lnTo>
                    <a:pt x="21952" y="20652"/>
                  </a:lnTo>
                  <a:lnTo>
                    <a:pt x="22170" y="20434"/>
                  </a:lnTo>
                  <a:lnTo>
                    <a:pt x="22398" y="20207"/>
                  </a:lnTo>
                  <a:lnTo>
                    <a:pt x="22607" y="19969"/>
                  </a:lnTo>
                  <a:lnTo>
                    <a:pt x="22815" y="19732"/>
                  </a:lnTo>
                  <a:lnTo>
                    <a:pt x="23015" y="19486"/>
                  </a:lnTo>
                  <a:lnTo>
                    <a:pt x="23204" y="19239"/>
                  </a:lnTo>
                  <a:lnTo>
                    <a:pt x="23385" y="18983"/>
                  </a:lnTo>
                  <a:lnTo>
                    <a:pt x="23565" y="18717"/>
                  </a:lnTo>
                  <a:lnTo>
                    <a:pt x="23726" y="18452"/>
                  </a:lnTo>
                  <a:lnTo>
                    <a:pt x="23887" y="18176"/>
                  </a:lnTo>
                  <a:lnTo>
                    <a:pt x="24039" y="17901"/>
                  </a:lnTo>
                  <a:lnTo>
                    <a:pt x="24182" y="17617"/>
                  </a:lnTo>
                  <a:lnTo>
                    <a:pt x="24314" y="17332"/>
                  </a:lnTo>
                  <a:lnTo>
                    <a:pt x="24438" y="17048"/>
                  </a:lnTo>
                  <a:lnTo>
                    <a:pt x="24561" y="16753"/>
                  </a:lnTo>
                  <a:lnTo>
                    <a:pt x="24665" y="16450"/>
                  </a:lnTo>
                  <a:lnTo>
                    <a:pt x="24770" y="16156"/>
                  </a:lnTo>
                  <a:lnTo>
                    <a:pt x="24855" y="15852"/>
                  </a:lnTo>
                  <a:lnTo>
                    <a:pt x="24940" y="15549"/>
                  </a:lnTo>
                  <a:lnTo>
                    <a:pt x="25007" y="15245"/>
                  </a:lnTo>
                  <a:lnTo>
                    <a:pt x="25073" y="14932"/>
                  </a:lnTo>
                  <a:lnTo>
                    <a:pt x="25130" y="14619"/>
                  </a:lnTo>
                  <a:lnTo>
                    <a:pt x="25168" y="14306"/>
                  </a:lnTo>
                  <a:lnTo>
                    <a:pt x="25206" y="13993"/>
                  </a:lnTo>
                  <a:lnTo>
                    <a:pt x="25235" y="13680"/>
                  </a:lnTo>
                  <a:lnTo>
                    <a:pt x="25244" y="13367"/>
                  </a:lnTo>
                  <a:lnTo>
                    <a:pt x="25254" y="13054"/>
                  </a:lnTo>
                  <a:lnTo>
                    <a:pt x="25254" y="1461"/>
                  </a:lnTo>
                  <a:lnTo>
                    <a:pt x="25244" y="1281"/>
                  </a:lnTo>
                  <a:lnTo>
                    <a:pt x="25216" y="1120"/>
                  </a:lnTo>
                  <a:lnTo>
                    <a:pt x="25178" y="968"/>
                  </a:lnTo>
                  <a:lnTo>
                    <a:pt x="25121" y="825"/>
                  </a:lnTo>
                  <a:lnTo>
                    <a:pt x="25054" y="693"/>
                  </a:lnTo>
                  <a:lnTo>
                    <a:pt x="24969" y="569"/>
                  </a:lnTo>
                  <a:lnTo>
                    <a:pt x="24884" y="465"/>
                  </a:lnTo>
                  <a:lnTo>
                    <a:pt x="24779" y="370"/>
                  </a:lnTo>
                  <a:lnTo>
                    <a:pt x="24665" y="285"/>
                  </a:lnTo>
                  <a:lnTo>
                    <a:pt x="24552" y="209"/>
                  </a:lnTo>
                  <a:lnTo>
                    <a:pt x="24428" y="142"/>
                  </a:lnTo>
                  <a:lnTo>
                    <a:pt x="24295" y="95"/>
                  </a:lnTo>
                  <a:lnTo>
                    <a:pt x="24163" y="57"/>
                  </a:lnTo>
                  <a:lnTo>
                    <a:pt x="24020" y="29"/>
                  </a:lnTo>
                  <a:lnTo>
                    <a:pt x="23887" y="10"/>
                  </a:lnTo>
                  <a:lnTo>
                    <a:pt x="23745" y="0"/>
                  </a:lnTo>
                  <a:lnTo>
                    <a:pt x="23603" y="10"/>
                  </a:lnTo>
                  <a:lnTo>
                    <a:pt x="23461" y="29"/>
                  </a:lnTo>
                  <a:lnTo>
                    <a:pt x="23328" y="57"/>
                  </a:lnTo>
                  <a:lnTo>
                    <a:pt x="23195" y="95"/>
                  </a:lnTo>
                  <a:lnTo>
                    <a:pt x="23062" y="142"/>
                  </a:lnTo>
                  <a:lnTo>
                    <a:pt x="22939" y="209"/>
                  </a:lnTo>
                  <a:lnTo>
                    <a:pt x="22815" y="285"/>
                  </a:lnTo>
                  <a:lnTo>
                    <a:pt x="22711" y="370"/>
                  </a:lnTo>
                  <a:lnTo>
                    <a:pt x="22607" y="465"/>
                  </a:lnTo>
                  <a:lnTo>
                    <a:pt x="22512" y="569"/>
                  </a:lnTo>
                  <a:lnTo>
                    <a:pt x="22436" y="693"/>
                  </a:lnTo>
                  <a:lnTo>
                    <a:pt x="22370" y="825"/>
                  </a:lnTo>
                  <a:lnTo>
                    <a:pt x="22313" y="968"/>
                  </a:lnTo>
                  <a:lnTo>
                    <a:pt x="22275" y="1120"/>
                  </a:lnTo>
                  <a:lnTo>
                    <a:pt x="22246" y="1281"/>
                  </a:lnTo>
                  <a:lnTo>
                    <a:pt x="22237" y="1461"/>
                  </a:lnTo>
                  <a:lnTo>
                    <a:pt x="22237" y="12058"/>
                  </a:lnTo>
                  <a:lnTo>
                    <a:pt x="22227" y="12494"/>
                  </a:lnTo>
                  <a:lnTo>
                    <a:pt x="22208" y="12930"/>
                  </a:lnTo>
                  <a:lnTo>
                    <a:pt x="22180" y="13357"/>
                  </a:lnTo>
                  <a:lnTo>
                    <a:pt x="22132" y="13775"/>
                  </a:lnTo>
                  <a:lnTo>
                    <a:pt x="22075" y="14183"/>
                  </a:lnTo>
                  <a:lnTo>
                    <a:pt x="22000" y="14581"/>
                  </a:lnTo>
                  <a:lnTo>
                    <a:pt x="21905" y="14979"/>
                  </a:lnTo>
                  <a:lnTo>
                    <a:pt x="21791" y="15368"/>
                  </a:lnTo>
                  <a:lnTo>
                    <a:pt x="21658" y="15757"/>
                  </a:lnTo>
                  <a:lnTo>
                    <a:pt x="21497" y="16127"/>
                  </a:lnTo>
                  <a:lnTo>
                    <a:pt x="21421" y="16317"/>
                  </a:lnTo>
                  <a:lnTo>
                    <a:pt x="21326" y="16497"/>
                  </a:lnTo>
                  <a:lnTo>
                    <a:pt x="21231" y="16678"/>
                  </a:lnTo>
                  <a:lnTo>
                    <a:pt x="21127" y="16858"/>
                  </a:lnTo>
                  <a:lnTo>
                    <a:pt x="21022" y="17038"/>
                  </a:lnTo>
                  <a:lnTo>
                    <a:pt x="20909" y="17218"/>
                  </a:lnTo>
                  <a:lnTo>
                    <a:pt x="20785" y="17399"/>
                  </a:lnTo>
                  <a:lnTo>
                    <a:pt x="20653" y="17569"/>
                  </a:lnTo>
                  <a:lnTo>
                    <a:pt x="20520" y="17740"/>
                  </a:lnTo>
                  <a:lnTo>
                    <a:pt x="20387" y="17911"/>
                  </a:lnTo>
                  <a:lnTo>
                    <a:pt x="20235" y="18082"/>
                  </a:lnTo>
                  <a:lnTo>
                    <a:pt x="20083" y="18252"/>
                  </a:lnTo>
                  <a:lnTo>
                    <a:pt x="19894" y="18442"/>
                  </a:lnTo>
                  <a:lnTo>
                    <a:pt x="19704" y="18613"/>
                  </a:lnTo>
                  <a:lnTo>
                    <a:pt x="19514" y="18784"/>
                  </a:lnTo>
                  <a:lnTo>
                    <a:pt x="19315" y="18945"/>
                  </a:lnTo>
                  <a:lnTo>
                    <a:pt x="19106" y="19087"/>
                  </a:lnTo>
                  <a:lnTo>
                    <a:pt x="18907" y="19220"/>
                  </a:lnTo>
                  <a:lnTo>
                    <a:pt x="18698" y="19353"/>
                  </a:lnTo>
                  <a:lnTo>
                    <a:pt x="18490" y="19467"/>
                  </a:lnTo>
                  <a:lnTo>
                    <a:pt x="18271" y="19580"/>
                  </a:lnTo>
                  <a:lnTo>
                    <a:pt x="18053" y="19675"/>
                  </a:lnTo>
                  <a:lnTo>
                    <a:pt x="17835" y="19770"/>
                  </a:lnTo>
                  <a:lnTo>
                    <a:pt x="17617" y="19846"/>
                  </a:lnTo>
                  <a:lnTo>
                    <a:pt x="17389" y="19922"/>
                  </a:lnTo>
                  <a:lnTo>
                    <a:pt x="17171" y="19998"/>
                  </a:lnTo>
                  <a:lnTo>
                    <a:pt x="16934" y="20055"/>
                  </a:lnTo>
                  <a:lnTo>
                    <a:pt x="16706" y="20112"/>
                  </a:lnTo>
                  <a:lnTo>
                    <a:pt x="16478" y="20159"/>
                  </a:lnTo>
                  <a:lnTo>
                    <a:pt x="16241" y="20207"/>
                  </a:lnTo>
                  <a:lnTo>
                    <a:pt x="15767" y="20273"/>
                  </a:lnTo>
                  <a:lnTo>
                    <a:pt x="15283" y="20330"/>
                  </a:lnTo>
                  <a:lnTo>
                    <a:pt x="14799" y="20358"/>
                  </a:lnTo>
                  <a:lnTo>
                    <a:pt x="14306" y="20387"/>
                  </a:lnTo>
                  <a:lnTo>
                    <a:pt x="13813" y="20396"/>
                  </a:lnTo>
                  <a:lnTo>
                    <a:pt x="12826" y="20406"/>
                  </a:lnTo>
                  <a:lnTo>
                    <a:pt x="11839" y="20406"/>
                  </a:lnTo>
                  <a:lnTo>
                    <a:pt x="11356" y="20396"/>
                  </a:lnTo>
                  <a:lnTo>
                    <a:pt x="10872" y="20377"/>
                  </a:lnTo>
                  <a:lnTo>
                    <a:pt x="10397" y="20358"/>
                  </a:lnTo>
                  <a:lnTo>
                    <a:pt x="9933" y="20320"/>
                  </a:lnTo>
                  <a:lnTo>
                    <a:pt x="9468" y="20264"/>
                  </a:lnTo>
                  <a:lnTo>
                    <a:pt x="9003" y="20188"/>
                  </a:lnTo>
                  <a:lnTo>
                    <a:pt x="8785" y="20150"/>
                  </a:lnTo>
                  <a:lnTo>
                    <a:pt x="8557" y="20093"/>
                  </a:lnTo>
                  <a:lnTo>
                    <a:pt x="8329" y="20045"/>
                  </a:lnTo>
                  <a:lnTo>
                    <a:pt x="8111" y="19979"/>
                  </a:lnTo>
                  <a:lnTo>
                    <a:pt x="7884" y="19913"/>
                  </a:lnTo>
                  <a:lnTo>
                    <a:pt x="7665" y="19837"/>
                  </a:lnTo>
                  <a:lnTo>
                    <a:pt x="7447" y="19751"/>
                  </a:lnTo>
                  <a:lnTo>
                    <a:pt x="7229" y="19656"/>
                  </a:lnTo>
                  <a:lnTo>
                    <a:pt x="7020" y="19562"/>
                  </a:lnTo>
                  <a:lnTo>
                    <a:pt x="6802" y="19448"/>
                  </a:lnTo>
                  <a:lnTo>
                    <a:pt x="6593" y="19334"/>
                  </a:lnTo>
                  <a:lnTo>
                    <a:pt x="6375" y="19210"/>
                  </a:lnTo>
                  <a:lnTo>
                    <a:pt x="6166" y="19078"/>
                  </a:lnTo>
                  <a:lnTo>
                    <a:pt x="5958" y="18926"/>
                  </a:lnTo>
                  <a:lnTo>
                    <a:pt x="5759" y="18774"/>
                  </a:lnTo>
                  <a:lnTo>
                    <a:pt x="5550" y="18603"/>
                  </a:lnTo>
                  <a:lnTo>
                    <a:pt x="5370" y="18452"/>
                  </a:lnTo>
                  <a:lnTo>
                    <a:pt x="5208" y="18300"/>
                  </a:lnTo>
                  <a:lnTo>
                    <a:pt x="5047" y="18139"/>
                  </a:lnTo>
                  <a:lnTo>
                    <a:pt x="4886" y="17968"/>
                  </a:lnTo>
                  <a:lnTo>
                    <a:pt x="4743" y="17806"/>
                  </a:lnTo>
                  <a:lnTo>
                    <a:pt x="4601" y="17626"/>
                  </a:lnTo>
                  <a:lnTo>
                    <a:pt x="4468" y="17455"/>
                  </a:lnTo>
                  <a:lnTo>
                    <a:pt x="4345" y="17275"/>
                  </a:lnTo>
                  <a:lnTo>
                    <a:pt x="4222" y="17095"/>
                  </a:lnTo>
                  <a:lnTo>
                    <a:pt x="4108" y="16905"/>
                  </a:lnTo>
                  <a:lnTo>
                    <a:pt x="4004" y="16725"/>
                  </a:lnTo>
                  <a:lnTo>
                    <a:pt x="3899" y="16526"/>
                  </a:lnTo>
                  <a:lnTo>
                    <a:pt x="3804" y="16336"/>
                  </a:lnTo>
                  <a:lnTo>
                    <a:pt x="3719" y="16137"/>
                  </a:lnTo>
                  <a:lnTo>
                    <a:pt x="3634" y="15938"/>
                  </a:lnTo>
                  <a:lnTo>
                    <a:pt x="3558" y="15738"/>
                  </a:lnTo>
                  <a:lnTo>
                    <a:pt x="3491" y="15539"/>
                  </a:lnTo>
                  <a:lnTo>
                    <a:pt x="3425" y="15330"/>
                  </a:lnTo>
                  <a:lnTo>
                    <a:pt x="3311" y="14913"/>
                  </a:lnTo>
                  <a:lnTo>
                    <a:pt x="3216" y="14486"/>
                  </a:lnTo>
                  <a:lnTo>
                    <a:pt x="3140" y="14059"/>
                  </a:lnTo>
                  <a:lnTo>
                    <a:pt x="3083" y="13623"/>
                  </a:lnTo>
                  <a:lnTo>
                    <a:pt x="3045" y="13177"/>
                  </a:lnTo>
                  <a:lnTo>
                    <a:pt x="3017" y="12731"/>
                  </a:lnTo>
                  <a:lnTo>
                    <a:pt x="3017" y="12285"/>
                  </a:lnTo>
                  <a:lnTo>
                    <a:pt x="3017" y="1461"/>
                  </a:lnTo>
                  <a:lnTo>
                    <a:pt x="3007" y="1281"/>
                  </a:lnTo>
                  <a:lnTo>
                    <a:pt x="2979" y="1120"/>
                  </a:lnTo>
                  <a:lnTo>
                    <a:pt x="2941" y="968"/>
                  </a:lnTo>
                  <a:lnTo>
                    <a:pt x="2884" y="825"/>
                  </a:lnTo>
                  <a:lnTo>
                    <a:pt x="2818" y="693"/>
                  </a:lnTo>
                  <a:lnTo>
                    <a:pt x="2732" y="569"/>
                  </a:lnTo>
                  <a:lnTo>
                    <a:pt x="2647" y="465"/>
                  </a:lnTo>
                  <a:lnTo>
                    <a:pt x="2543" y="370"/>
                  </a:lnTo>
                  <a:lnTo>
                    <a:pt x="2429" y="285"/>
                  </a:lnTo>
                  <a:lnTo>
                    <a:pt x="2315" y="209"/>
                  </a:lnTo>
                  <a:lnTo>
                    <a:pt x="2192" y="142"/>
                  </a:lnTo>
                  <a:lnTo>
                    <a:pt x="2059" y="95"/>
                  </a:lnTo>
                  <a:lnTo>
                    <a:pt x="1926" y="57"/>
                  </a:lnTo>
                  <a:lnTo>
                    <a:pt x="1784" y="29"/>
                  </a:lnTo>
                  <a:lnTo>
                    <a:pt x="1651" y="10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1"/>
          <p:cNvGrpSpPr/>
          <p:nvPr/>
        </p:nvGrpSpPr>
        <p:grpSpPr>
          <a:xfrm>
            <a:off x="8349887" y="1094875"/>
            <a:ext cx="508750" cy="1031925"/>
            <a:chOff x="-3035175" y="1284700"/>
            <a:chExt cx="508750" cy="1031925"/>
          </a:xfrm>
        </p:grpSpPr>
        <p:sp>
          <p:nvSpPr>
            <p:cNvPr id="535" name="Google Shape;535;p21"/>
            <p:cNvSpPr/>
            <p:nvPr/>
          </p:nvSpPr>
          <p:spPr>
            <a:xfrm>
              <a:off x="-3035175" y="1459475"/>
              <a:ext cx="508750" cy="857150"/>
            </a:xfrm>
            <a:custGeom>
              <a:avLst/>
              <a:gdLst/>
              <a:ahLst/>
              <a:cxnLst/>
              <a:rect l="l" t="t" r="r" b="b"/>
              <a:pathLst>
                <a:path w="20350" h="34286" extrusionOk="0">
                  <a:moveTo>
                    <a:pt x="10170" y="1"/>
                  </a:moveTo>
                  <a:lnTo>
                    <a:pt x="9914" y="10"/>
                  </a:lnTo>
                  <a:lnTo>
                    <a:pt x="9648" y="20"/>
                  </a:lnTo>
                  <a:lnTo>
                    <a:pt x="9392" y="29"/>
                  </a:lnTo>
                  <a:lnTo>
                    <a:pt x="9136" y="58"/>
                  </a:lnTo>
                  <a:lnTo>
                    <a:pt x="8880" y="86"/>
                  </a:lnTo>
                  <a:lnTo>
                    <a:pt x="8624" y="124"/>
                  </a:lnTo>
                  <a:lnTo>
                    <a:pt x="8377" y="162"/>
                  </a:lnTo>
                  <a:lnTo>
                    <a:pt x="8121" y="210"/>
                  </a:lnTo>
                  <a:lnTo>
                    <a:pt x="7874" y="266"/>
                  </a:lnTo>
                  <a:lnTo>
                    <a:pt x="7628" y="323"/>
                  </a:lnTo>
                  <a:lnTo>
                    <a:pt x="7390" y="390"/>
                  </a:lnTo>
                  <a:lnTo>
                    <a:pt x="7153" y="456"/>
                  </a:lnTo>
                  <a:lnTo>
                    <a:pt x="6916" y="542"/>
                  </a:lnTo>
                  <a:lnTo>
                    <a:pt x="6679" y="617"/>
                  </a:lnTo>
                  <a:lnTo>
                    <a:pt x="6442" y="712"/>
                  </a:lnTo>
                  <a:lnTo>
                    <a:pt x="6214" y="807"/>
                  </a:lnTo>
                  <a:lnTo>
                    <a:pt x="5986" y="902"/>
                  </a:lnTo>
                  <a:lnTo>
                    <a:pt x="5768" y="1006"/>
                  </a:lnTo>
                  <a:lnTo>
                    <a:pt x="5540" y="1120"/>
                  </a:lnTo>
                  <a:lnTo>
                    <a:pt x="5322" y="1234"/>
                  </a:lnTo>
                  <a:lnTo>
                    <a:pt x="5114" y="1348"/>
                  </a:lnTo>
                  <a:lnTo>
                    <a:pt x="4895" y="1471"/>
                  </a:lnTo>
                  <a:lnTo>
                    <a:pt x="4696" y="1604"/>
                  </a:lnTo>
                  <a:lnTo>
                    <a:pt x="4487" y="1737"/>
                  </a:lnTo>
                  <a:lnTo>
                    <a:pt x="4288" y="1879"/>
                  </a:lnTo>
                  <a:lnTo>
                    <a:pt x="4089" y="2021"/>
                  </a:lnTo>
                  <a:lnTo>
                    <a:pt x="3890" y="2173"/>
                  </a:lnTo>
                  <a:lnTo>
                    <a:pt x="3700" y="2325"/>
                  </a:lnTo>
                  <a:lnTo>
                    <a:pt x="3520" y="2486"/>
                  </a:lnTo>
                  <a:lnTo>
                    <a:pt x="3330" y="2648"/>
                  </a:lnTo>
                  <a:lnTo>
                    <a:pt x="3159" y="2809"/>
                  </a:lnTo>
                  <a:lnTo>
                    <a:pt x="2979" y="2980"/>
                  </a:lnTo>
                  <a:lnTo>
                    <a:pt x="2808" y="3160"/>
                  </a:lnTo>
                  <a:lnTo>
                    <a:pt x="2647" y="3340"/>
                  </a:lnTo>
                  <a:lnTo>
                    <a:pt x="2486" y="3520"/>
                  </a:lnTo>
                  <a:lnTo>
                    <a:pt x="2324" y="3701"/>
                  </a:lnTo>
                  <a:lnTo>
                    <a:pt x="2173" y="3900"/>
                  </a:lnTo>
                  <a:lnTo>
                    <a:pt x="2021" y="4090"/>
                  </a:lnTo>
                  <a:lnTo>
                    <a:pt x="1879" y="4289"/>
                  </a:lnTo>
                  <a:lnTo>
                    <a:pt x="1736" y="4488"/>
                  </a:lnTo>
                  <a:lnTo>
                    <a:pt x="1604" y="4697"/>
                  </a:lnTo>
                  <a:lnTo>
                    <a:pt x="1471" y="4905"/>
                  </a:lnTo>
                  <a:lnTo>
                    <a:pt x="1347" y="5114"/>
                  </a:lnTo>
                  <a:lnTo>
                    <a:pt x="1234" y="5323"/>
                  </a:lnTo>
                  <a:lnTo>
                    <a:pt x="1110" y="5541"/>
                  </a:lnTo>
                  <a:lnTo>
                    <a:pt x="1006" y="5769"/>
                  </a:lnTo>
                  <a:lnTo>
                    <a:pt x="902" y="5987"/>
                  </a:lnTo>
                  <a:lnTo>
                    <a:pt x="797" y="6215"/>
                  </a:lnTo>
                  <a:lnTo>
                    <a:pt x="712" y="6442"/>
                  </a:lnTo>
                  <a:lnTo>
                    <a:pt x="617" y="6679"/>
                  </a:lnTo>
                  <a:lnTo>
                    <a:pt x="541" y="6917"/>
                  </a:lnTo>
                  <a:lnTo>
                    <a:pt x="456" y="7154"/>
                  </a:lnTo>
                  <a:lnTo>
                    <a:pt x="389" y="7391"/>
                  </a:lnTo>
                  <a:lnTo>
                    <a:pt x="323" y="7638"/>
                  </a:lnTo>
                  <a:lnTo>
                    <a:pt x="266" y="7875"/>
                  </a:lnTo>
                  <a:lnTo>
                    <a:pt x="209" y="8121"/>
                  </a:lnTo>
                  <a:lnTo>
                    <a:pt x="162" y="8377"/>
                  </a:lnTo>
                  <a:lnTo>
                    <a:pt x="124" y="8624"/>
                  </a:lnTo>
                  <a:lnTo>
                    <a:pt x="86" y="8880"/>
                  </a:lnTo>
                  <a:lnTo>
                    <a:pt x="57" y="9136"/>
                  </a:lnTo>
                  <a:lnTo>
                    <a:pt x="29" y="9393"/>
                  </a:lnTo>
                  <a:lnTo>
                    <a:pt x="19" y="9649"/>
                  </a:lnTo>
                  <a:lnTo>
                    <a:pt x="10" y="9914"/>
                  </a:lnTo>
                  <a:lnTo>
                    <a:pt x="0" y="10180"/>
                  </a:lnTo>
                  <a:lnTo>
                    <a:pt x="10" y="10446"/>
                  </a:lnTo>
                  <a:lnTo>
                    <a:pt x="19" y="10721"/>
                  </a:lnTo>
                  <a:lnTo>
                    <a:pt x="38" y="10986"/>
                  </a:lnTo>
                  <a:lnTo>
                    <a:pt x="57" y="11252"/>
                  </a:lnTo>
                  <a:lnTo>
                    <a:pt x="19" y="11612"/>
                  </a:lnTo>
                  <a:lnTo>
                    <a:pt x="10" y="11793"/>
                  </a:lnTo>
                  <a:lnTo>
                    <a:pt x="0" y="11982"/>
                  </a:lnTo>
                  <a:lnTo>
                    <a:pt x="0" y="29229"/>
                  </a:lnTo>
                  <a:lnTo>
                    <a:pt x="10" y="29495"/>
                  </a:lnTo>
                  <a:lnTo>
                    <a:pt x="29" y="29751"/>
                  </a:lnTo>
                  <a:lnTo>
                    <a:pt x="57" y="29998"/>
                  </a:lnTo>
                  <a:lnTo>
                    <a:pt x="105" y="30254"/>
                  </a:lnTo>
                  <a:lnTo>
                    <a:pt x="162" y="30491"/>
                  </a:lnTo>
                  <a:lnTo>
                    <a:pt x="228" y="30737"/>
                  </a:lnTo>
                  <a:lnTo>
                    <a:pt x="304" y="30965"/>
                  </a:lnTo>
                  <a:lnTo>
                    <a:pt x="399" y="31193"/>
                  </a:lnTo>
                  <a:lnTo>
                    <a:pt x="503" y="31420"/>
                  </a:lnTo>
                  <a:lnTo>
                    <a:pt x="607" y="31639"/>
                  </a:lnTo>
                  <a:lnTo>
                    <a:pt x="731" y="31847"/>
                  </a:lnTo>
                  <a:lnTo>
                    <a:pt x="864" y="32056"/>
                  </a:lnTo>
                  <a:lnTo>
                    <a:pt x="1006" y="32255"/>
                  </a:lnTo>
                  <a:lnTo>
                    <a:pt x="1158" y="32445"/>
                  </a:lnTo>
                  <a:lnTo>
                    <a:pt x="1319" y="32625"/>
                  </a:lnTo>
                  <a:lnTo>
                    <a:pt x="1480" y="32806"/>
                  </a:lnTo>
                  <a:lnTo>
                    <a:pt x="1660" y="32967"/>
                  </a:lnTo>
                  <a:lnTo>
                    <a:pt x="1841" y="33128"/>
                  </a:lnTo>
                  <a:lnTo>
                    <a:pt x="2030" y="33280"/>
                  </a:lnTo>
                  <a:lnTo>
                    <a:pt x="2230" y="33422"/>
                  </a:lnTo>
                  <a:lnTo>
                    <a:pt x="2438" y="33555"/>
                  </a:lnTo>
                  <a:lnTo>
                    <a:pt x="2647" y="33669"/>
                  </a:lnTo>
                  <a:lnTo>
                    <a:pt x="2865" y="33783"/>
                  </a:lnTo>
                  <a:lnTo>
                    <a:pt x="3083" y="33887"/>
                  </a:lnTo>
                  <a:lnTo>
                    <a:pt x="3321" y="33972"/>
                  </a:lnTo>
                  <a:lnTo>
                    <a:pt x="3548" y="34058"/>
                  </a:lnTo>
                  <a:lnTo>
                    <a:pt x="3795" y="34124"/>
                  </a:lnTo>
                  <a:lnTo>
                    <a:pt x="4032" y="34181"/>
                  </a:lnTo>
                  <a:lnTo>
                    <a:pt x="4288" y="34229"/>
                  </a:lnTo>
                  <a:lnTo>
                    <a:pt x="4535" y="34257"/>
                  </a:lnTo>
                  <a:lnTo>
                    <a:pt x="4791" y="34276"/>
                  </a:lnTo>
                  <a:lnTo>
                    <a:pt x="5057" y="34285"/>
                  </a:lnTo>
                  <a:lnTo>
                    <a:pt x="15293" y="34285"/>
                  </a:lnTo>
                  <a:lnTo>
                    <a:pt x="15558" y="34276"/>
                  </a:lnTo>
                  <a:lnTo>
                    <a:pt x="15814" y="34257"/>
                  </a:lnTo>
                  <a:lnTo>
                    <a:pt x="16061" y="34229"/>
                  </a:lnTo>
                  <a:lnTo>
                    <a:pt x="16317" y="34181"/>
                  </a:lnTo>
                  <a:lnTo>
                    <a:pt x="16554" y="34124"/>
                  </a:lnTo>
                  <a:lnTo>
                    <a:pt x="16801" y="34058"/>
                  </a:lnTo>
                  <a:lnTo>
                    <a:pt x="17029" y="33972"/>
                  </a:lnTo>
                  <a:lnTo>
                    <a:pt x="17266" y="33887"/>
                  </a:lnTo>
                  <a:lnTo>
                    <a:pt x="17484" y="33783"/>
                  </a:lnTo>
                  <a:lnTo>
                    <a:pt x="17702" y="33669"/>
                  </a:lnTo>
                  <a:lnTo>
                    <a:pt x="17911" y="33555"/>
                  </a:lnTo>
                  <a:lnTo>
                    <a:pt x="18120" y="33422"/>
                  </a:lnTo>
                  <a:lnTo>
                    <a:pt x="18319" y="33280"/>
                  </a:lnTo>
                  <a:lnTo>
                    <a:pt x="18509" y="33128"/>
                  </a:lnTo>
                  <a:lnTo>
                    <a:pt x="18689" y="32967"/>
                  </a:lnTo>
                  <a:lnTo>
                    <a:pt x="18869" y="32806"/>
                  </a:lnTo>
                  <a:lnTo>
                    <a:pt x="19030" y="32625"/>
                  </a:lnTo>
                  <a:lnTo>
                    <a:pt x="19192" y="32445"/>
                  </a:lnTo>
                  <a:lnTo>
                    <a:pt x="19343" y="32255"/>
                  </a:lnTo>
                  <a:lnTo>
                    <a:pt x="19486" y="32056"/>
                  </a:lnTo>
                  <a:lnTo>
                    <a:pt x="19619" y="31847"/>
                  </a:lnTo>
                  <a:lnTo>
                    <a:pt x="19742" y="31639"/>
                  </a:lnTo>
                  <a:lnTo>
                    <a:pt x="19846" y="31420"/>
                  </a:lnTo>
                  <a:lnTo>
                    <a:pt x="19951" y="31193"/>
                  </a:lnTo>
                  <a:lnTo>
                    <a:pt x="20036" y="30965"/>
                  </a:lnTo>
                  <a:lnTo>
                    <a:pt x="20121" y="30737"/>
                  </a:lnTo>
                  <a:lnTo>
                    <a:pt x="20188" y="30491"/>
                  </a:lnTo>
                  <a:lnTo>
                    <a:pt x="20245" y="30254"/>
                  </a:lnTo>
                  <a:lnTo>
                    <a:pt x="20292" y="29998"/>
                  </a:lnTo>
                  <a:lnTo>
                    <a:pt x="20321" y="29751"/>
                  </a:lnTo>
                  <a:lnTo>
                    <a:pt x="20340" y="29495"/>
                  </a:lnTo>
                  <a:lnTo>
                    <a:pt x="20349" y="29229"/>
                  </a:lnTo>
                  <a:lnTo>
                    <a:pt x="20349" y="11982"/>
                  </a:lnTo>
                  <a:lnTo>
                    <a:pt x="20340" y="11793"/>
                  </a:lnTo>
                  <a:lnTo>
                    <a:pt x="20330" y="11612"/>
                  </a:lnTo>
                  <a:lnTo>
                    <a:pt x="20292" y="11252"/>
                  </a:lnTo>
                  <a:lnTo>
                    <a:pt x="20311" y="10986"/>
                  </a:lnTo>
                  <a:lnTo>
                    <a:pt x="20330" y="10721"/>
                  </a:lnTo>
                  <a:lnTo>
                    <a:pt x="20340" y="10446"/>
                  </a:lnTo>
                  <a:lnTo>
                    <a:pt x="20349" y="10180"/>
                  </a:lnTo>
                  <a:lnTo>
                    <a:pt x="20340" y="9914"/>
                  </a:lnTo>
                  <a:lnTo>
                    <a:pt x="20330" y="9649"/>
                  </a:lnTo>
                  <a:lnTo>
                    <a:pt x="20321" y="9393"/>
                  </a:lnTo>
                  <a:lnTo>
                    <a:pt x="20292" y="9136"/>
                  </a:lnTo>
                  <a:lnTo>
                    <a:pt x="20264" y="8880"/>
                  </a:lnTo>
                  <a:lnTo>
                    <a:pt x="20226" y="8624"/>
                  </a:lnTo>
                  <a:lnTo>
                    <a:pt x="20188" y="8377"/>
                  </a:lnTo>
                  <a:lnTo>
                    <a:pt x="20140" y="8121"/>
                  </a:lnTo>
                  <a:lnTo>
                    <a:pt x="20083" y="7875"/>
                  </a:lnTo>
                  <a:lnTo>
                    <a:pt x="20027" y="7638"/>
                  </a:lnTo>
                  <a:lnTo>
                    <a:pt x="19960" y="7391"/>
                  </a:lnTo>
                  <a:lnTo>
                    <a:pt x="19894" y="7154"/>
                  </a:lnTo>
                  <a:lnTo>
                    <a:pt x="19808" y="6917"/>
                  </a:lnTo>
                  <a:lnTo>
                    <a:pt x="19732" y="6679"/>
                  </a:lnTo>
                  <a:lnTo>
                    <a:pt x="19638" y="6442"/>
                  </a:lnTo>
                  <a:lnTo>
                    <a:pt x="19552" y="6215"/>
                  </a:lnTo>
                  <a:lnTo>
                    <a:pt x="19448" y="5987"/>
                  </a:lnTo>
                  <a:lnTo>
                    <a:pt x="19343" y="5769"/>
                  </a:lnTo>
                  <a:lnTo>
                    <a:pt x="19230" y="5541"/>
                  </a:lnTo>
                  <a:lnTo>
                    <a:pt x="19116" y="5323"/>
                  </a:lnTo>
                  <a:lnTo>
                    <a:pt x="19002" y="5114"/>
                  </a:lnTo>
                  <a:lnTo>
                    <a:pt x="18879" y="4905"/>
                  </a:lnTo>
                  <a:lnTo>
                    <a:pt x="18746" y="4697"/>
                  </a:lnTo>
                  <a:lnTo>
                    <a:pt x="18613" y="4488"/>
                  </a:lnTo>
                  <a:lnTo>
                    <a:pt x="18471" y="4289"/>
                  </a:lnTo>
                  <a:lnTo>
                    <a:pt x="18328" y="4090"/>
                  </a:lnTo>
                  <a:lnTo>
                    <a:pt x="18177" y="3900"/>
                  </a:lnTo>
                  <a:lnTo>
                    <a:pt x="18025" y="3701"/>
                  </a:lnTo>
                  <a:lnTo>
                    <a:pt x="17864" y="3520"/>
                  </a:lnTo>
                  <a:lnTo>
                    <a:pt x="17702" y="3340"/>
                  </a:lnTo>
                  <a:lnTo>
                    <a:pt x="17541" y="3160"/>
                  </a:lnTo>
                  <a:lnTo>
                    <a:pt x="17370" y="2980"/>
                  </a:lnTo>
                  <a:lnTo>
                    <a:pt x="17190" y="2809"/>
                  </a:lnTo>
                  <a:lnTo>
                    <a:pt x="17010" y="2648"/>
                  </a:lnTo>
                  <a:lnTo>
                    <a:pt x="16830" y="2486"/>
                  </a:lnTo>
                  <a:lnTo>
                    <a:pt x="16649" y="2325"/>
                  </a:lnTo>
                  <a:lnTo>
                    <a:pt x="16450" y="2173"/>
                  </a:lnTo>
                  <a:lnTo>
                    <a:pt x="16260" y="2021"/>
                  </a:lnTo>
                  <a:lnTo>
                    <a:pt x="16061" y="1879"/>
                  </a:lnTo>
                  <a:lnTo>
                    <a:pt x="15862" y="1737"/>
                  </a:lnTo>
                  <a:lnTo>
                    <a:pt x="15653" y="1604"/>
                  </a:lnTo>
                  <a:lnTo>
                    <a:pt x="15444" y="1471"/>
                  </a:lnTo>
                  <a:lnTo>
                    <a:pt x="15236" y="1348"/>
                  </a:lnTo>
                  <a:lnTo>
                    <a:pt x="15027" y="1234"/>
                  </a:lnTo>
                  <a:lnTo>
                    <a:pt x="14809" y="1120"/>
                  </a:lnTo>
                  <a:lnTo>
                    <a:pt x="14581" y="1006"/>
                  </a:lnTo>
                  <a:lnTo>
                    <a:pt x="14363" y="902"/>
                  </a:lnTo>
                  <a:lnTo>
                    <a:pt x="14135" y="807"/>
                  </a:lnTo>
                  <a:lnTo>
                    <a:pt x="13908" y="712"/>
                  </a:lnTo>
                  <a:lnTo>
                    <a:pt x="13670" y="617"/>
                  </a:lnTo>
                  <a:lnTo>
                    <a:pt x="13433" y="542"/>
                  </a:lnTo>
                  <a:lnTo>
                    <a:pt x="13196" y="456"/>
                  </a:lnTo>
                  <a:lnTo>
                    <a:pt x="12959" y="390"/>
                  </a:lnTo>
                  <a:lnTo>
                    <a:pt x="12712" y="323"/>
                  </a:lnTo>
                  <a:lnTo>
                    <a:pt x="12475" y="266"/>
                  </a:lnTo>
                  <a:lnTo>
                    <a:pt x="12229" y="210"/>
                  </a:lnTo>
                  <a:lnTo>
                    <a:pt x="11972" y="162"/>
                  </a:lnTo>
                  <a:lnTo>
                    <a:pt x="11726" y="124"/>
                  </a:lnTo>
                  <a:lnTo>
                    <a:pt x="11470" y="86"/>
                  </a:lnTo>
                  <a:lnTo>
                    <a:pt x="11213" y="58"/>
                  </a:lnTo>
                  <a:lnTo>
                    <a:pt x="10957" y="29"/>
                  </a:lnTo>
                  <a:lnTo>
                    <a:pt x="10701" y="20"/>
                  </a:lnTo>
                  <a:lnTo>
                    <a:pt x="10436" y="10"/>
                  </a:lnTo>
                  <a:lnTo>
                    <a:pt x="101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-2958100" y="1284700"/>
              <a:ext cx="354575" cy="237425"/>
            </a:xfrm>
            <a:custGeom>
              <a:avLst/>
              <a:gdLst/>
              <a:ahLst/>
              <a:cxnLst/>
              <a:rect l="l" t="t" r="r" b="b"/>
              <a:pathLst>
                <a:path w="14183" h="9497" extrusionOk="0">
                  <a:moveTo>
                    <a:pt x="2163" y="0"/>
                  </a:moveTo>
                  <a:lnTo>
                    <a:pt x="2050" y="10"/>
                  </a:lnTo>
                  <a:lnTo>
                    <a:pt x="1936" y="29"/>
                  </a:lnTo>
                  <a:lnTo>
                    <a:pt x="1822" y="48"/>
                  </a:lnTo>
                  <a:lnTo>
                    <a:pt x="1604" y="105"/>
                  </a:lnTo>
                  <a:lnTo>
                    <a:pt x="1395" y="180"/>
                  </a:lnTo>
                  <a:lnTo>
                    <a:pt x="1196" y="275"/>
                  </a:lnTo>
                  <a:lnTo>
                    <a:pt x="1006" y="389"/>
                  </a:lnTo>
                  <a:lnTo>
                    <a:pt x="835" y="522"/>
                  </a:lnTo>
                  <a:lnTo>
                    <a:pt x="674" y="664"/>
                  </a:lnTo>
                  <a:lnTo>
                    <a:pt x="522" y="826"/>
                  </a:lnTo>
                  <a:lnTo>
                    <a:pt x="389" y="1006"/>
                  </a:lnTo>
                  <a:lnTo>
                    <a:pt x="276" y="1195"/>
                  </a:lnTo>
                  <a:lnTo>
                    <a:pt x="181" y="1395"/>
                  </a:lnTo>
                  <a:lnTo>
                    <a:pt x="105" y="1603"/>
                  </a:lnTo>
                  <a:lnTo>
                    <a:pt x="48" y="1822"/>
                  </a:lnTo>
                  <a:lnTo>
                    <a:pt x="29" y="1926"/>
                  </a:lnTo>
                  <a:lnTo>
                    <a:pt x="10" y="2040"/>
                  </a:lnTo>
                  <a:lnTo>
                    <a:pt x="0" y="2163"/>
                  </a:lnTo>
                  <a:lnTo>
                    <a:pt x="0" y="2277"/>
                  </a:lnTo>
                  <a:lnTo>
                    <a:pt x="0" y="7210"/>
                  </a:lnTo>
                  <a:lnTo>
                    <a:pt x="0" y="7333"/>
                  </a:lnTo>
                  <a:lnTo>
                    <a:pt x="10" y="7447"/>
                  </a:lnTo>
                  <a:lnTo>
                    <a:pt x="29" y="7561"/>
                  </a:lnTo>
                  <a:lnTo>
                    <a:pt x="48" y="7675"/>
                  </a:lnTo>
                  <a:lnTo>
                    <a:pt x="105" y="7893"/>
                  </a:lnTo>
                  <a:lnTo>
                    <a:pt x="181" y="8102"/>
                  </a:lnTo>
                  <a:lnTo>
                    <a:pt x="276" y="8301"/>
                  </a:lnTo>
                  <a:lnTo>
                    <a:pt x="389" y="8491"/>
                  </a:lnTo>
                  <a:lnTo>
                    <a:pt x="522" y="8661"/>
                  </a:lnTo>
                  <a:lnTo>
                    <a:pt x="674" y="8823"/>
                  </a:lnTo>
                  <a:lnTo>
                    <a:pt x="835" y="8975"/>
                  </a:lnTo>
                  <a:lnTo>
                    <a:pt x="1006" y="9098"/>
                  </a:lnTo>
                  <a:lnTo>
                    <a:pt x="1196" y="9221"/>
                  </a:lnTo>
                  <a:lnTo>
                    <a:pt x="1395" y="9316"/>
                  </a:lnTo>
                  <a:lnTo>
                    <a:pt x="1604" y="9392"/>
                  </a:lnTo>
                  <a:lnTo>
                    <a:pt x="1822" y="9449"/>
                  </a:lnTo>
                  <a:lnTo>
                    <a:pt x="1936" y="9468"/>
                  </a:lnTo>
                  <a:lnTo>
                    <a:pt x="2050" y="9477"/>
                  </a:lnTo>
                  <a:lnTo>
                    <a:pt x="2163" y="9487"/>
                  </a:lnTo>
                  <a:lnTo>
                    <a:pt x="2277" y="9496"/>
                  </a:lnTo>
                  <a:lnTo>
                    <a:pt x="11906" y="9496"/>
                  </a:lnTo>
                  <a:lnTo>
                    <a:pt x="12020" y="9487"/>
                  </a:lnTo>
                  <a:lnTo>
                    <a:pt x="12134" y="9477"/>
                  </a:lnTo>
                  <a:lnTo>
                    <a:pt x="12248" y="9468"/>
                  </a:lnTo>
                  <a:lnTo>
                    <a:pt x="12361" y="9449"/>
                  </a:lnTo>
                  <a:lnTo>
                    <a:pt x="12580" y="9392"/>
                  </a:lnTo>
                  <a:lnTo>
                    <a:pt x="12788" y="9316"/>
                  </a:lnTo>
                  <a:lnTo>
                    <a:pt x="12988" y="9221"/>
                  </a:lnTo>
                  <a:lnTo>
                    <a:pt x="13177" y="9098"/>
                  </a:lnTo>
                  <a:lnTo>
                    <a:pt x="13348" y="8975"/>
                  </a:lnTo>
                  <a:lnTo>
                    <a:pt x="13509" y="8823"/>
                  </a:lnTo>
                  <a:lnTo>
                    <a:pt x="13661" y="8661"/>
                  </a:lnTo>
                  <a:lnTo>
                    <a:pt x="13794" y="8491"/>
                  </a:lnTo>
                  <a:lnTo>
                    <a:pt x="13908" y="8301"/>
                  </a:lnTo>
                  <a:lnTo>
                    <a:pt x="14003" y="8102"/>
                  </a:lnTo>
                  <a:lnTo>
                    <a:pt x="14079" y="7893"/>
                  </a:lnTo>
                  <a:lnTo>
                    <a:pt x="14135" y="7675"/>
                  </a:lnTo>
                  <a:lnTo>
                    <a:pt x="14154" y="7561"/>
                  </a:lnTo>
                  <a:lnTo>
                    <a:pt x="14173" y="7447"/>
                  </a:lnTo>
                  <a:lnTo>
                    <a:pt x="14183" y="7333"/>
                  </a:lnTo>
                  <a:lnTo>
                    <a:pt x="14183" y="7210"/>
                  </a:lnTo>
                  <a:lnTo>
                    <a:pt x="14183" y="2277"/>
                  </a:lnTo>
                  <a:lnTo>
                    <a:pt x="14183" y="2163"/>
                  </a:lnTo>
                  <a:lnTo>
                    <a:pt x="14173" y="2040"/>
                  </a:lnTo>
                  <a:lnTo>
                    <a:pt x="14154" y="1926"/>
                  </a:lnTo>
                  <a:lnTo>
                    <a:pt x="14135" y="1822"/>
                  </a:lnTo>
                  <a:lnTo>
                    <a:pt x="14079" y="1603"/>
                  </a:lnTo>
                  <a:lnTo>
                    <a:pt x="14003" y="1395"/>
                  </a:lnTo>
                  <a:lnTo>
                    <a:pt x="13908" y="1195"/>
                  </a:lnTo>
                  <a:lnTo>
                    <a:pt x="13794" y="1006"/>
                  </a:lnTo>
                  <a:lnTo>
                    <a:pt x="13661" y="826"/>
                  </a:lnTo>
                  <a:lnTo>
                    <a:pt x="13509" y="664"/>
                  </a:lnTo>
                  <a:lnTo>
                    <a:pt x="13348" y="522"/>
                  </a:lnTo>
                  <a:lnTo>
                    <a:pt x="13177" y="389"/>
                  </a:lnTo>
                  <a:lnTo>
                    <a:pt x="12988" y="275"/>
                  </a:lnTo>
                  <a:lnTo>
                    <a:pt x="12788" y="180"/>
                  </a:lnTo>
                  <a:lnTo>
                    <a:pt x="12580" y="105"/>
                  </a:lnTo>
                  <a:lnTo>
                    <a:pt x="12361" y="48"/>
                  </a:lnTo>
                  <a:lnTo>
                    <a:pt x="12248" y="29"/>
                  </a:lnTo>
                  <a:lnTo>
                    <a:pt x="12134" y="10"/>
                  </a:lnTo>
                  <a:lnTo>
                    <a:pt x="1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-2936050" y="1317425"/>
              <a:ext cx="30625" cy="175750"/>
            </a:xfrm>
            <a:custGeom>
              <a:avLst/>
              <a:gdLst/>
              <a:ahLst/>
              <a:cxnLst/>
              <a:rect l="l" t="t" r="r" b="b"/>
              <a:pathLst>
                <a:path w="1225" h="7030" extrusionOk="0">
                  <a:moveTo>
                    <a:pt x="503" y="0"/>
                  </a:moveTo>
                  <a:lnTo>
                    <a:pt x="447" y="10"/>
                  </a:lnTo>
                  <a:lnTo>
                    <a:pt x="342" y="38"/>
                  </a:lnTo>
                  <a:lnTo>
                    <a:pt x="247" y="95"/>
                  </a:lnTo>
                  <a:lnTo>
                    <a:pt x="162" y="162"/>
                  </a:lnTo>
                  <a:lnTo>
                    <a:pt x="96" y="247"/>
                  </a:lnTo>
                  <a:lnTo>
                    <a:pt x="48" y="342"/>
                  </a:lnTo>
                  <a:lnTo>
                    <a:pt x="10" y="446"/>
                  </a:lnTo>
                  <a:lnTo>
                    <a:pt x="1" y="503"/>
                  </a:lnTo>
                  <a:lnTo>
                    <a:pt x="1" y="560"/>
                  </a:lnTo>
                  <a:lnTo>
                    <a:pt x="1" y="6470"/>
                  </a:lnTo>
                  <a:lnTo>
                    <a:pt x="1" y="6527"/>
                  </a:lnTo>
                  <a:lnTo>
                    <a:pt x="10" y="6584"/>
                  </a:lnTo>
                  <a:lnTo>
                    <a:pt x="48" y="6688"/>
                  </a:lnTo>
                  <a:lnTo>
                    <a:pt x="96" y="6783"/>
                  </a:lnTo>
                  <a:lnTo>
                    <a:pt x="162" y="6869"/>
                  </a:lnTo>
                  <a:lnTo>
                    <a:pt x="247" y="6935"/>
                  </a:lnTo>
                  <a:lnTo>
                    <a:pt x="342" y="6982"/>
                  </a:lnTo>
                  <a:lnTo>
                    <a:pt x="447" y="7020"/>
                  </a:lnTo>
                  <a:lnTo>
                    <a:pt x="503" y="7030"/>
                  </a:lnTo>
                  <a:lnTo>
                    <a:pt x="722" y="7030"/>
                  </a:lnTo>
                  <a:lnTo>
                    <a:pt x="779" y="7020"/>
                  </a:lnTo>
                  <a:lnTo>
                    <a:pt x="883" y="6982"/>
                  </a:lnTo>
                  <a:lnTo>
                    <a:pt x="978" y="6935"/>
                  </a:lnTo>
                  <a:lnTo>
                    <a:pt x="1063" y="6869"/>
                  </a:lnTo>
                  <a:lnTo>
                    <a:pt x="1130" y="6783"/>
                  </a:lnTo>
                  <a:lnTo>
                    <a:pt x="1177" y="6688"/>
                  </a:lnTo>
                  <a:lnTo>
                    <a:pt x="1215" y="6584"/>
                  </a:lnTo>
                  <a:lnTo>
                    <a:pt x="1224" y="6527"/>
                  </a:lnTo>
                  <a:lnTo>
                    <a:pt x="1224" y="6470"/>
                  </a:lnTo>
                  <a:lnTo>
                    <a:pt x="1224" y="560"/>
                  </a:lnTo>
                  <a:lnTo>
                    <a:pt x="1224" y="503"/>
                  </a:lnTo>
                  <a:lnTo>
                    <a:pt x="1215" y="446"/>
                  </a:lnTo>
                  <a:lnTo>
                    <a:pt x="1177" y="342"/>
                  </a:lnTo>
                  <a:lnTo>
                    <a:pt x="1130" y="247"/>
                  </a:lnTo>
                  <a:lnTo>
                    <a:pt x="1063" y="162"/>
                  </a:lnTo>
                  <a:lnTo>
                    <a:pt x="978" y="95"/>
                  </a:lnTo>
                  <a:lnTo>
                    <a:pt x="883" y="38"/>
                  </a:lnTo>
                  <a:lnTo>
                    <a:pt x="779" y="10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E9A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-2880075" y="1317425"/>
              <a:ext cx="30625" cy="175750"/>
            </a:xfrm>
            <a:custGeom>
              <a:avLst/>
              <a:gdLst/>
              <a:ahLst/>
              <a:cxnLst/>
              <a:rect l="l" t="t" r="r" b="b"/>
              <a:pathLst>
                <a:path w="1225" h="7030" extrusionOk="0">
                  <a:moveTo>
                    <a:pt x="503" y="0"/>
                  </a:moveTo>
                  <a:lnTo>
                    <a:pt x="446" y="10"/>
                  </a:lnTo>
                  <a:lnTo>
                    <a:pt x="342" y="38"/>
                  </a:lnTo>
                  <a:lnTo>
                    <a:pt x="247" y="95"/>
                  </a:lnTo>
                  <a:lnTo>
                    <a:pt x="162" y="162"/>
                  </a:lnTo>
                  <a:lnTo>
                    <a:pt x="95" y="247"/>
                  </a:lnTo>
                  <a:lnTo>
                    <a:pt x="48" y="342"/>
                  </a:lnTo>
                  <a:lnTo>
                    <a:pt x="10" y="446"/>
                  </a:lnTo>
                  <a:lnTo>
                    <a:pt x="1" y="503"/>
                  </a:lnTo>
                  <a:lnTo>
                    <a:pt x="1" y="560"/>
                  </a:lnTo>
                  <a:lnTo>
                    <a:pt x="1" y="6470"/>
                  </a:lnTo>
                  <a:lnTo>
                    <a:pt x="1" y="6527"/>
                  </a:lnTo>
                  <a:lnTo>
                    <a:pt x="10" y="6584"/>
                  </a:lnTo>
                  <a:lnTo>
                    <a:pt x="48" y="6688"/>
                  </a:lnTo>
                  <a:lnTo>
                    <a:pt x="95" y="6783"/>
                  </a:lnTo>
                  <a:lnTo>
                    <a:pt x="162" y="6869"/>
                  </a:lnTo>
                  <a:lnTo>
                    <a:pt x="247" y="6935"/>
                  </a:lnTo>
                  <a:lnTo>
                    <a:pt x="342" y="6982"/>
                  </a:lnTo>
                  <a:lnTo>
                    <a:pt x="446" y="7020"/>
                  </a:lnTo>
                  <a:lnTo>
                    <a:pt x="503" y="7030"/>
                  </a:lnTo>
                  <a:lnTo>
                    <a:pt x="721" y="7030"/>
                  </a:lnTo>
                  <a:lnTo>
                    <a:pt x="778" y="7020"/>
                  </a:lnTo>
                  <a:lnTo>
                    <a:pt x="883" y="6982"/>
                  </a:lnTo>
                  <a:lnTo>
                    <a:pt x="978" y="6935"/>
                  </a:lnTo>
                  <a:lnTo>
                    <a:pt x="1063" y="6869"/>
                  </a:lnTo>
                  <a:lnTo>
                    <a:pt x="1129" y="6783"/>
                  </a:lnTo>
                  <a:lnTo>
                    <a:pt x="1177" y="6688"/>
                  </a:lnTo>
                  <a:lnTo>
                    <a:pt x="1215" y="6584"/>
                  </a:lnTo>
                  <a:lnTo>
                    <a:pt x="1224" y="6527"/>
                  </a:lnTo>
                  <a:lnTo>
                    <a:pt x="1224" y="6470"/>
                  </a:lnTo>
                  <a:lnTo>
                    <a:pt x="1224" y="560"/>
                  </a:lnTo>
                  <a:lnTo>
                    <a:pt x="1224" y="503"/>
                  </a:lnTo>
                  <a:lnTo>
                    <a:pt x="1215" y="446"/>
                  </a:lnTo>
                  <a:lnTo>
                    <a:pt x="1177" y="342"/>
                  </a:lnTo>
                  <a:lnTo>
                    <a:pt x="1129" y="247"/>
                  </a:lnTo>
                  <a:lnTo>
                    <a:pt x="1063" y="162"/>
                  </a:lnTo>
                  <a:lnTo>
                    <a:pt x="978" y="95"/>
                  </a:lnTo>
                  <a:lnTo>
                    <a:pt x="883" y="38"/>
                  </a:lnTo>
                  <a:lnTo>
                    <a:pt x="778" y="1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E9A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-2824100" y="1317425"/>
              <a:ext cx="30625" cy="175750"/>
            </a:xfrm>
            <a:custGeom>
              <a:avLst/>
              <a:gdLst/>
              <a:ahLst/>
              <a:cxnLst/>
              <a:rect l="l" t="t" r="r" b="b"/>
              <a:pathLst>
                <a:path w="1225" h="7030" extrusionOk="0">
                  <a:moveTo>
                    <a:pt x="503" y="0"/>
                  </a:moveTo>
                  <a:lnTo>
                    <a:pt x="446" y="10"/>
                  </a:lnTo>
                  <a:lnTo>
                    <a:pt x="342" y="38"/>
                  </a:lnTo>
                  <a:lnTo>
                    <a:pt x="247" y="95"/>
                  </a:lnTo>
                  <a:lnTo>
                    <a:pt x="162" y="162"/>
                  </a:lnTo>
                  <a:lnTo>
                    <a:pt x="95" y="247"/>
                  </a:lnTo>
                  <a:lnTo>
                    <a:pt x="48" y="342"/>
                  </a:lnTo>
                  <a:lnTo>
                    <a:pt x="10" y="446"/>
                  </a:lnTo>
                  <a:lnTo>
                    <a:pt x="0" y="503"/>
                  </a:lnTo>
                  <a:lnTo>
                    <a:pt x="0" y="560"/>
                  </a:lnTo>
                  <a:lnTo>
                    <a:pt x="0" y="6470"/>
                  </a:lnTo>
                  <a:lnTo>
                    <a:pt x="0" y="6527"/>
                  </a:lnTo>
                  <a:lnTo>
                    <a:pt x="10" y="6584"/>
                  </a:lnTo>
                  <a:lnTo>
                    <a:pt x="48" y="6688"/>
                  </a:lnTo>
                  <a:lnTo>
                    <a:pt x="95" y="6783"/>
                  </a:lnTo>
                  <a:lnTo>
                    <a:pt x="162" y="6869"/>
                  </a:lnTo>
                  <a:lnTo>
                    <a:pt x="247" y="6935"/>
                  </a:lnTo>
                  <a:lnTo>
                    <a:pt x="342" y="6982"/>
                  </a:lnTo>
                  <a:lnTo>
                    <a:pt x="446" y="7020"/>
                  </a:lnTo>
                  <a:lnTo>
                    <a:pt x="503" y="7030"/>
                  </a:lnTo>
                  <a:lnTo>
                    <a:pt x="721" y="7030"/>
                  </a:lnTo>
                  <a:lnTo>
                    <a:pt x="778" y="7020"/>
                  </a:lnTo>
                  <a:lnTo>
                    <a:pt x="883" y="6982"/>
                  </a:lnTo>
                  <a:lnTo>
                    <a:pt x="977" y="6935"/>
                  </a:lnTo>
                  <a:lnTo>
                    <a:pt x="1063" y="6869"/>
                  </a:lnTo>
                  <a:lnTo>
                    <a:pt x="1129" y="6783"/>
                  </a:lnTo>
                  <a:lnTo>
                    <a:pt x="1177" y="6688"/>
                  </a:lnTo>
                  <a:lnTo>
                    <a:pt x="1215" y="6584"/>
                  </a:lnTo>
                  <a:lnTo>
                    <a:pt x="1224" y="6527"/>
                  </a:lnTo>
                  <a:lnTo>
                    <a:pt x="1224" y="6470"/>
                  </a:lnTo>
                  <a:lnTo>
                    <a:pt x="1224" y="560"/>
                  </a:lnTo>
                  <a:lnTo>
                    <a:pt x="1224" y="503"/>
                  </a:lnTo>
                  <a:lnTo>
                    <a:pt x="1215" y="446"/>
                  </a:lnTo>
                  <a:lnTo>
                    <a:pt x="1177" y="342"/>
                  </a:lnTo>
                  <a:lnTo>
                    <a:pt x="1129" y="247"/>
                  </a:lnTo>
                  <a:lnTo>
                    <a:pt x="1063" y="162"/>
                  </a:lnTo>
                  <a:lnTo>
                    <a:pt x="977" y="95"/>
                  </a:lnTo>
                  <a:lnTo>
                    <a:pt x="883" y="38"/>
                  </a:lnTo>
                  <a:lnTo>
                    <a:pt x="778" y="1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E9A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-2768125" y="1317425"/>
              <a:ext cx="30600" cy="175750"/>
            </a:xfrm>
            <a:custGeom>
              <a:avLst/>
              <a:gdLst/>
              <a:ahLst/>
              <a:cxnLst/>
              <a:rect l="l" t="t" r="r" b="b"/>
              <a:pathLst>
                <a:path w="1224" h="7030" extrusionOk="0">
                  <a:moveTo>
                    <a:pt x="503" y="0"/>
                  </a:moveTo>
                  <a:lnTo>
                    <a:pt x="446" y="10"/>
                  </a:lnTo>
                  <a:lnTo>
                    <a:pt x="342" y="38"/>
                  </a:lnTo>
                  <a:lnTo>
                    <a:pt x="247" y="95"/>
                  </a:lnTo>
                  <a:lnTo>
                    <a:pt x="161" y="162"/>
                  </a:lnTo>
                  <a:lnTo>
                    <a:pt x="95" y="247"/>
                  </a:lnTo>
                  <a:lnTo>
                    <a:pt x="48" y="342"/>
                  </a:lnTo>
                  <a:lnTo>
                    <a:pt x="10" y="446"/>
                  </a:lnTo>
                  <a:lnTo>
                    <a:pt x="0" y="503"/>
                  </a:lnTo>
                  <a:lnTo>
                    <a:pt x="0" y="560"/>
                  </a:lnTo>
                  <a:lnTo>
                    <a:pt x="0" y="6470"/>
                  </a:lnTo>
                  <a:lnTo>
                    <a:pt x="0" y="6527"/>
                  </a:lnTo>
                  <a:lnTo>
                    <a:pt x="10" y="6584"/>
                  </a:lnTo>
                  <a:lnTo>
                    <a:pt x="48" y="6688"/>
                  </a:lnTo>
                  <a:lnTo>
                    <a:pt x="95" y="6783"/>
                  </a:lnTo>
                  <a:lnTo>
                    <a:pt x="161" y="6869"/>
                  </a:lnTo>
                  <a:lnTo>
                    <a:pt x="247" y="6935"/>
                  </a:lnTo>
                  <a:lnTo>
                    <a:pt x="342" y="6982"/>
                  </a:lnTo>
                  <a:lnTo>
                    <a:pt x="446" y="7020"/>
                  </a:lnTo>
                  <a:lnTo>
                    <a:pt x="503" y="7030"/>
                  </a:lnTo>
                  <a:lnTo>
                    <a:pt x="721" y="7030"/>
                  </a:lnTo>
                  <a:lnTo>
                    <a:pt x="778" y="7020"/>
                  </a:lnTo>
                  <a:lnTo>
                    <a:pt x="882" y="6982"/>
                  </a:lnTo>
                  <a:lnTo>
                    <a:pt x="977" y="6935"/>
                  </a:lnTo>
                  <a:lnTo>
                    <a:pt x="1063" y="6869"/>
                  </a:lnTo>
                  <a:lnTo>
                    <a:pt x="1129" y="6783"/>
                  </a:lnTo>
                  <a:lnTo>
                    <a:pt x="1177" y="6688"/>
                  </a:lnTo>
                  <a:lnTo>
                    <a:pt x="1214" y="6584"/>
                  </a:lnTo>
                  <a:lnTo>
                    <a:pt x="1224" y="6527"/>
                  </a:lnTo>
                  <a:lnTo>
                    <a:pt x="1224" y="6470"/>
                  </a:lnTo>
                  <a:lnTo>
                    <a:pt x="1224" y="560"/>
                  </a:lnTo>
                  <a:lnTo>
                    <a:pt x="1224" y="503"/>
                  </a:lnTo>
                  <a:lnTo>
                    <a:pt x="1214" y="446"/>
                  </a:lnTo>
                  <a:lnTo>
                    <a:pt x="1177" y="342"/>
                  </a:lnTo>
                  <a:lnTo>
                    <a:pt x="1129" y="247"/>
                  </a:lnTo>
                  <a:lnTo>
                    <a:pt x="1063" y="162"/>
                  </a:lnTo>
                  <a:lnTo>
                    <a:pt x="977" y="95"/>
                  </a:lnTo>
                  <a:lnTo>
                    <a:pt x="882" y="38"/>
                  </a:lnTo>
                  <a:lnTo>
                    <a:pt x="778" y="1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E9A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-2712150" y="1317425"/>
              <a:ext cx="30600" cy="175750"/>
            </a:xfrm>
            <a:custGeom>
              <a:avLst/>
              <a:gdLst/>
              <a:ahLst/>
              <a:cxnLst/>
              <a:rect l="l" t="t" r="r" b="b"/>
              <a:pathLst>
                <a:path w="1224" h="7030" extrusionOk="0">
                  <a:moveTo>
                    <a:pt x="503" y="0"/>
                  </a:moveTo>
                  <a:lnTo>
                    <a:pt x="446" y="10"/>
                  </a:lnTo>
                  <a:lnTo>
                    <a:pt x="342" y="38"/>
                  </a:lnTo>
                  <a:lnTo>
                    <a:pt x="247" y="95"/>
                  </a:lnTo>
                  <a:lnTo>
                    <a:pt x="161" y="162"/>
                  </a:lnTo>
                  <a:lnTo>
                    <a:pt x="95" y="247"/>
                  </a:lnTo>
                  <a:lnTo>
                    <a:pt x="47" y="342"/>
                  </a:lnTo>
                  <a:lnTo>
                    <a:pt x="10" y="446"/>
                  </a:lnTo>
                  <a:lnTo>
                    <a:pt x="0" y="503"/>
                  </a:lnTo>
                  <a:lnTo>
                    <a:pt x="0" y="560"/>
                  </a:lnTo>
                  <a:lnTo>
                    <a:pt x="0" y="6470"/>
                  </a:lnTo>
                  <a:lnTo>
                    <a:pt x="0" y="6527"/>
                  </a:lnTo>
                  <a:lnTo>
                    <a:pt x="10" y="6584"/>
                  </a:lnTo>
                  <a:lnTo>
                    <a:pt x="47" y="6688"/>
                  </a:lnTo>
                  <a:lnTo>
                    <a:pt x="95" y="6783"/>
                  </a:lnTo>
                  <a:lnTo>
                    <a:pt x="161" y="6869"/>
                  </a:lnTo>
                  <a:lnTo>
                    <a:pt x="247" y="6935"/>
                  </a:lnTo>
                  <a:lnTo>
                    <a:pt x="342" y="6982"/>
                  </a:lnTo>
                  <a:lnTo>
                    <a:pt x="446" y="7020"/>
                  </a:lnTo>
                  <a:lnTo>
                    <a:pt x="503" y="7030"/>
                  </a:lnTo>
                  <a:lnTo>
                    <a:pt x="721" y="7030"/>
                  </a:lnTo>
                  <a:lnTo>
                    <a:pt x="778" y="7020"/>
                  </a:lnTo>
                  <a:lnTo>
                    <a:pt x="882" y="6982"/>
                  </a:lnTo>
                  <a:lnTo>
                    <a:pt x="977" y="6935"/>
                  </a:lnTo>
                  <a:lnTo>
                    <a:pt x="1063" y="6869"/>
                  </a:lnTo>
                  <a:lnTo>
                    <a:pt x="1129" y="6783"/>
                  </a:lnTo>
                  <a:lnTo>
                    <a:pt x="1176" y="6688"/>
                  </a:lnTo>
                  <a:lnTo>
                    <a:pt x="1214" y="6584"/>
                  </a:lnTo>
                  <a:lnTo>
                    <a:pt x="1224" y="6527"/>
                  </a:lnTo>
                  <a:lnTo>
                    <a:pt x="1224" y="6470"/>
                  </a:lnTo>
                  <a:lnTo>
                    <a:pt x="1224" y="560"/>
                  </a:lnTo>
                  <a:lnTo>
                    <a:pt x="1224" y="503"/>
                  </a:lnTo>
                  <a:lnTo>
                    <a:pt x="1214" y="446"/>
                  </a:lnTo>
                  <a:lnTo>
                    <a:pt x="1176" y="342"/>
                  </a:lnTo>
                  <a:lnTo>
                    <a:pt x="1129" y="247"/>
                  </a:lnTo>
                  <a:lnTo>
                    <a:pt x="1063" y="162"/>
                  </a:lnTo>
                  <a:lnTo>
                    <a:pt x="977" y="95"/>
                  </a:lnTo>
                  <a:lnTo>
                    <a:pt x="882" y="38"/>
                  </a:lnTo>
                  <a:lnTo>
                    <a:pt x="778" y="1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E9A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-2656200" y="1317425"/>
              <a:ext cx="30625" cy="175750"/>
            </a:xfrm>
            <a:custGeom>
              <a:avLst/>
              <a:gdLst/>
              <a:ahLst/>
              <a:cxnLst/>
              <a:rect l="l" t="t" r="r" b="b"/>
              <a:pathLst>
                <a:path w="1225" h="7030" extrusionOk="0">
                  <a:moveTo>
                    <a:pt x="504" y="0"/>
                  </a:moveTo>
                  <a:lnTo>
                    <a:pt x="447" y="10"/>
                  </a:lnTo>
                  <a:lnTo>
                    <a:pt x="342" y="38"/>
                  </a:lnTo>
                  <a:lnTo>
                    <a:pt x="248" y="95"/>
                  </a:lnTo>
                  <a:lnTo>
                    <a:pt x="162" y="162"/>
                  </a:lnTo>
                  <a:lnTo>
                    <a:pt x="96" y="247"/>
                  </a:lnTo>
                  <a:lnTo>
                    <a:pt x="48" y="342"/>
                  </a:lnTo>
                  <a:lnTo>
                    <a:pt x="10" y="446"/>
                  </a:lnTo>
                  <a:lnTo>
                    <a:pt x="1" y="503"/>
                  </a:lnTo>
                  <a:lnTo>
                    <a:pt x="1" y="560"/>
                  </a:lnTo>
                  <a:lnTo>
                    <a:pt x="1" y="6470"/>
                  </a:lnTo>
                  <a:lnTo>
                    <a:pt x="1" y="6527"/>
                  </a:lnTo>
                  <a:lnTo>
                    <a:pt x="10" y="6584"/>
                  </a:lnTo>
                  <a:lnTo>
                    <a:pt x="48" y="6688"/>
                  </a:lnTo>
                  <a:lnTo>
                    <a:pt x="96" y="6783"/>
                  </a:lnTo>
                  <a:lnTo>
                    <a:pt x="162" y="6869"/>
                  </a:lnTo>
                  <a:lnTo>
                    <a:pt x="248" y="6935"/>
                  </a:lnTo>
                  <a:lnTo>
                    <a:pt x="342" y="6982"/>
                  </a:lnTo>
                  <a:lnTo>
                    <a:pt x="447" y="7020"/>
                  </a:lnTo>
                  <a:lnTo>
                    <a:pt x="504" y="7030"/>
                  </a:lnTo>
                  <a:lnTo>
                    <a:pt x="722" y="7030"/>
                  </a:lnTo>
                  <a:lnTo>
                    <a:pt x="779" y="7020"/>
                  </a:lnTo>
                  <a:lnTo>
                    <a:pt x="883" y="6982"/>
                  </a:lnTo>
                  <a:lnTo>
                    <a:pt x="978" y="6935"/>
                  </a:lnTo>
                  <a:lnTo>
                    <a:pt x="1063" y="6869"/>
                  </a:lnTo>
                  <a:lnTo>
                    <a:pt x="1130" y="6783"/>
                  </a:lnTo>
                  <a:lnTo>
                    <a:pt x="1177" y="6688"/>
                  </a:lnTo>
                  <a:lnTo>
                    <a:pt x="1215" y="6584"/>
                  </a:lnTo>
                  <a:lnTo>
                    <a:pt x="1225" y="6527"/>
                  </a:lnTo>
                  <a:lnTo>
                    <a:pt x="1225" y="6470"/>
                  </a:lnTo>
                  <a:lnTo>
                    <a:pt x="1225" y="560"/>
                  </a:lnTo>
                  <a:lnTo>
                    <a:pt x="1225" y="503"/>
                  </a:lnTo>
                  <a:lnTo>
                    <a:pt x="1215" y="446"/>
                  </a:lnTo>
                  <a:lnTo>
                    <a:pt x="1177" y="342"/>
                  </a:lnTo>
                  <a:lnTo>
                    <a:pt x="1130" y="247"/>
                  </a:lnTo>
                  <a:lnTo>
                    <a:pt x="1063" y="162"/>
                  </a:lnTo>
                  <a:lnTo>
                    <a:pt x="978" y="95"/>
                  </a:lnTo>
                  <a:lnTo>
                    <a:pt x="883" y="38"/>
                  </a:lnTo>
                  <a:lnTo>
                    <a:pt x="779" y="10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E9A1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-2986550" y="1672225"/>
              <a:ext cx="411500" cy="411500"/>
            </a:xfrm>
            <a:custGeom>
              <a:avLst/>
              <a:gdLst/>
              <a:ahLst/>
              <a:cxnLst/>
              <a:rect l="l" t="t" r="r" b="b"/>
              <a:pathLst>
                <a:path w="16460" h="16460" extrusionOk="0">
                  <a:moveTo>
                    <a:pt x="8225" y="0"/>
                  </a:moveTo>
                  <a:lnTo>
                    <a:pt x="7808" y="10"/>
                  </a:lnTo>
                  <a:lnTo>
                    <a:pt x="7390" y="38"/>
                  </a:lnTo>
                  <a:lnTo>
                    <a:pt x="6973" y="95"/>
                  </a:lnTo>
                  <a:lnTo>
                    <a:pt x="6574" y="162"/>
                  </a:lnTo>
                  <a:lnTo>
                    <a:pt x="6176" y="256"/>
                  </a:lnTo>
                  <a:lnTo>
                    <a:pt x="5777" y="370"/>
                  </a:lnTo>
                  <a:lnTo>
                    <a:pt x="5398" y="494"/>
                  </a:lnTo>
                  <a:lnTo>
                    <a:pt x="5028" y="645"/>
                  </a:lnTo>
                  <a:lnTo>
                    <a:pt x="4658" y="807"/>
                  </a:lnTo>
                  <a:lnTo>
                    <a:pt x="4307" y="987"/>
                  </a:lnTo>
                  <a:lnTo>
                    <a:pt x="3965" y="1186"/>
                  </a:lnTo>
                  <a:lnTo>
                    <a:pt x="3624" y="1404"/>
                  </a:lnTo>
                  <a:lnTo>
                    <a:pt x="3301" y="1632"/>
                  </a:lnTo>
                  <a:lnTo>
                    <a:pt x="2998" y="1879"/>
                  </a:lnTo>
                  <a:lnTo>
                    <a:pt x="2694" y="2135"/>
                  </a:lnTo>
                  <a:lnTo>
                    <a:pt x="2410" y="2410"/>
                  </a:lnTo>
                  <a:lnTo>
                    <a:pt x="2135" y="2695"/>
                  </a:lnTo>
                  <a:lnTo>
                    <a:pt x="1878" y="2989"/>
                  </a:lnTo>
                  <a:lnTo>
                    <a:pt x="1632" y="3302"/>
                  </a:lnTo>
                  <a:lnTo>
                    <a:pt x="1404" y="3624"/>
                  </a:lnTo>
                  <a:lnTo>
                    <a:pt x="1186" y="3956"/>
                  </a:lnTo>
                  <a:lnTo>
                    <a:pt x="996" y="4307"/>
                  </a:lnTo>
                  <a:lnTo>
                    <a:pt x="806" y="4658"/>
                  </a:lnTo>
                  <a:lnTo>
                    <a:pt x="645" y="5028"/>
                  </a:lnTo>
                  <a:lnTo>
                    <a:pt x="503" y="5398"/>
                  </a:lnTo>
                  <a:lnTo>
                    <a:pt x="370" y="5778"/>
                  </a:lnTo>
                  <a:lnTo>
                    <a:pt x="256" y="6167"/>
                  </a:lnTo>
                  <a:lnTo>
                    <a:pt x="171" y="6565"/>
                  </a:lnTo>
                  <a:lnTo>
                    <a:pt x="95" y="6973"/>
                  </a:lnTo>
                  <a:lnTo>
                    <a:pt x="38" y="7390"/>
                  </a:lnTo>
                  <a:lnTo>
                    <a:pt x="10" y="7808"/>
                  </a:lnTo>
                  <a:lnTo>
                    <a:pt x="0" y="8225"/>
                  </a:lnTo>
                  <a:lnTo>
                    <a:pt x="10" y="8652"/>
                  </a:lnTo>
                  <a:lnTo>
                    <a:pt x="38" y="9070"/>
                  </a:lnTo>
                  <a:lnTo>
                    <a:pt x="95" y="9477"/>
                  </a:lnTo>
                  <a:lnTo>
                    <a:pt x="171" y="9885"/>
                  </a:lnTo>
                  <a:lnTo>
                    <a:pt x="256" y="10284"/>
                  </a:lnTo>
                  <a:lnTo>
                    <a:pt x="370" y="10673"/>
                  </a:lnTo>
                  <a:lnTo>
                    <a:pt x="503" y="11062"/>
                  </a:lnTo>
                  <a:lnTo>
                    <a:pt x="645" y="11432"/>
                  </a:lnTo>
                  <a:lnTo>
                    <a:pt x="806" y="11792"/>
                  </a:lnTo>
                  <a:lnTo>
                    <a:pt x="996" y="12153"/>
                  </a:lnTo>
                  <a:lnTo>
                    <a:pt x="1186" y="12494"/>
                  </a:lnTo>
                  <a:lnTo>
                    <a:pt x="1404" y="12826"/>
                  </a:lnTo>
                  <a:lnTo>
                    <a:pt x="1632" y="13149"/>
                  </a:lnTo>
                  <a:lnTo>
                    <a:pt x="1878" y="13462"/>
                  </a:lnTo>
                  <a:lnTo>
                    <a:pt x="2135" y="13765"/>
                  </a:lnTo>
                  <a:lnTo>
                    <a:pt x="2410" y="14050"/>
                  </a:lnTo>
                  <a:lnTo>
                    <a:pt x="2694" y="14316"/>
                  </a:lnTo>
                  <a:lnTo>
                    <a:pt x="2998" y="14581"/>
                  </a:lnTo>
                  <a:lnTo>
                    <a:pt x="3301" y="14818"/>
                  </a:lnTo>
                  <a:lnTo>
                    <a:pt x="3624" y="15056"/>
                  </a:lnTo>
                  <a:lnTo>
                    <a:pt x="3965" y="15264"/>
                  </a:lnTo>
                  <a:lnTo>
                    <a:pt x="4307" y="15464"/>
                  </a:lnTo>
                  <a:lnTo>
                    <a:pt x="4658" y="15644"/>
                  </a:lnTo>
                  <a:lnTo>
                    <a:pt x="5028" y="15815"/>
                  </a:lnTo>
                  <a:lnTo>
                    <a:pt x="5398" y="15957"/>
                  </a:lnTo>
                  <a:lnTo>
                    <a:pt x="5777" y="16090"/>
                  </a:lnTo>
                  <a:lnTo>
                    <a:pt x="6176" y="16203"/>
                  </a:lnTo>
                  <a:lnTo>
                    <a:pt x="6574" y="16289"/>
                  </a:lnTo>
                  <a:lnTo>
                    <a:pt x="6973" y="16365"/>
                  </a:lnTo>
                  <a:lnTo>
                    <a:pt x="7390" y="16412"/>
                  </a:lnTo>
                  <a:lnTo>
                    <a:pt x="7808" y="16450"/>
                  </a:lnTo>
                  <a:lnTo>
                    <a:pt x="8225" y="16460"/>
                  </a:lnTo>
                  <a:lnTo>
                    <a:pt x="8652" y="16450"/>
                  </a:lnTo>
                  <a:lnTo>
                    <a:pt x="9069" y="16412"/>
                  </a:lnTo>
                  <a:lnTo>
                    <a:pt x="9487" y="16365"/>
                  </a:lnTo>
                  <a:lnTo>
                    <a:pt x="9885" y="16289"/>
                  </a:lnTo>
                  <a:lnTo>
                    <a:pt x="10284" y="16203"/>
                  </a:lnTo>
                  <a:lnTo>
                    <a:pt x="10672" y="16090"/>
                  </a:lnTo>
                  <a:lnTo>
                    <a:pt x="11061" y="15957"/>
                  </a:lnTo>
                  <a:lnTo>
                    <a:pt x="11431" y="15815"/>
                  </a:lnTo>
                  <a:lnTo>
                    <a:pt x="11801" y="15644"/>
                  </a:lnTo>
                  <a:lnTo>
                    <a:pt x="12152" y="15464"/>
                  </a:lnTo>
                  <a:lnTo>
                    <a:pt x="12494" y="15264"/>
                  </a:lnTo>
                  <a:lnTo>
                    <a:pt x="12835" y="15056"/>
                  </a:lnTo>
                  <a:lnTo>
                    <a:pt x="13158" y="14818"/>
                  </a:lnTo>
                  <a:lnTo>
                    <a:pt x="13462" y="14581"/>
                  </a:lnTo>
                  <a:lnTo>
                    <a:pt x="13765" y="14316"/>
                  </a:lnTo>
                  <a:lnTo>
                    <a:pt x="14050" y="14050"/>
                  </a:lnTo>
                  <a:lnTo>
                    <a:pt x="14325" y="13765"/>
                  </a:lnTo>
                  <a:lnTo>
                    <a:pt x="14581" y="13462"/>
                  </a:lnTo>
                  <a:lnTo>
                    <a:pt x="14828" y="13149"/>
                  </a:lnTo>
                  <a:lnTo>
                    <a:pt x="15055" y="12826"/>
                  </a:lnTo>
                  <a:lnTo>
                    <a:pt x="15264" y="12494"/>
                  </a:lnTo>
                  <a:lnTo>
                    <a:pt x="15463" y="12153"/>
                  </a:lnTo>
                  <a:lnTo>
                    <a:pt x="15653" y="11792"/>
                  </a:lnTo>
                  <a:lnTo>
                    <a:pt x="15814" y="11432"/>
                  </a:lnTo>
                  <a:lnTo>
                    <a:pt x="15957" y="11062"/>
                  </a:lnTo>
                  <a:lnTo>
                    <a:pt x="16089" y="10673"/>
                  </a:lnTo>
                  <a:lnTo>
                    <a:pt x="16203" y="10284"/>
                  </a:lnTo>
                  <a:lnTo>
                    <a:pt x="16289" y="9885"/>
                  </a:lnTo>
                  <a:lnTo>
                    <a:pt x="16364" y="9477"/>
                  </a:lnTo>
                  <a:lnTo>
                    <a:pt x="16421" y="9070"/>
                  </a:lnTo>
                  <a:lnTo>
                    <a:pt x="16450" y="8652"/>
                  </a:lnTo>
                  <a:lnTo>
                    <a:pt x="16459" y="8225"/>
                  </a:lnTo>
                  <a:lnTo>
                    <a:pt x="16450" y="7808"/>
                  </a:lnTo>
                  <a:lnTo>
                    <a:pt x="16421" y="7390"/>
                  </a:lnTo>
                  <a:lnTo>
                    <a:pt x="16364" y="6973"/>
                  </a:lnTo>
                  <a:lnTo>
                    <a:pt x="16289" y="6565"/>
                  </a:lnTo>
                  <a:lnTo>
                    <a:pt x="16203" y="6167"/>
                  </a:lnTo>
                  <a:lnTo>
                    <a:pt x="16089" y="5778"/>
                  </a:lnTo>
                  <a:lnTo>
                    <a:pt x="15957" y="5398"/>
                  </a:lnTo>
                  <a:lnTo>
                    <a:pt x="15814" y="5028"/>
                  </a:lnTo>
                  <a:lnTo>
                    <a:pt x="15653" y="4658"/>
                  </a:lnTo>
                  <a:lnTo>
                    <a:pt x="15463" y="4307"/>
                  </a:lnTo>
                  <a:lnTo>
                    <a:pt x="15264" y="3956"/>
                  </a:lnTo>
                  <a:lnTo>
                    <a:pt x="15055" y="3624"/>
                  </a:lnTo>
                  <a:lnTo>
                    <a:pt x="14828" y="3302"/>
                  </a:lnTo>
                  <a:lnTo>
                    <a:pt x="14581" y="2989"/>
                  </a:lnTo>
                  <a:lnTo>
                    <a:pt x="14325" y="2695"/>
                  </a:lnTo>
                  <a:lnTo>
                    <a:pt x="14050" y="2410"/>
                  </a:lnTo>
                  <a:lnTo>
                    <a:pt x="13765" y="2135"/>
                  </a:lnTo>
                  <a:lnTo>
                    <a:pt x="13462" y="1879"/>
                  </a:lnTo>
                  <a:lnTo>
                    <a:pt x="13158" y="1632"/>
                  </a:lnTo>
                  <a:lnTo>
                    <a:pt x="12835" y="1404"/>
                  </a:lnTo>
                  <a:lnTo>
                    <a:pt x="12494" y="1186"/>
                  </a:lnTo>
                  <a:lnTo>
                    <a:pt x="12152" y="987"/>
                  </a:lnTo>
                  <a:lnTo>
                    <a:pt x="11801" y="807"/>
                  </a:lnTo>
                  <a:lnTo>
                    <a:pt x="11431" y="645"/>
                  </a:lnTo>
                  <a:lnTo>
                    <a:pt x="11061" y="494"/>
                  </a:lnTo>
                  <a:lnTo>
                    <a:pt x="10672" y="370"/>
                  </a:lnTo>
                  <a:lnTo>
                    <a:pt x="10284" y="256"/>
                  </a:lnTo>
                  <a:lnTo>
                    <a:pt x="9885" y="162"/>
                  </a:lnTo>
                  <a:lnTo>
                    <a:pt x="9487" y="95"/>
                  </a:lnTo>
                  <a:lnTo>
                    <a:pt x="9069" y="38"/>
                  </a:lnTo>
                  <a:lnTo>
                    <a:pt x="8652" y="10"/>
                  </a:lnTo>
                  <a:lnTo>
                    <a:pt x="82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-2901900" y="1880450"/>
              <a:ext cx="242175" cy="126900"/>
            </a:xfrm>
            <a:custGeom>
              <a:avLst/>
              <a:gdLst/>
              <a:ahLst/>
              <a:cxnLst/>
              <a:rect l="l" t="t" r="r" b="b"/>
              <a:pathLst>
                <a:path w="9687" h="5076" extrusionOk="0">
                  <a:moveTo>
                    <a:pt x="2999" y="1"/>
                  </a:moveTo>
                  <a:lnTo>
                    <a:pt x="2837" y="10"/>
                  </a:lnTo>
                  <a:lnTo>
                    <a:pt x="2685" y="29"/>
                  </a:lnTo>
                  <a:lnTo>
                    <a:pt x="2524" y="48"/>
                  </a:lnTo>
                  <a:lnTo>
                    <a:pt x="2372" y="76"/>
                  </a:lnTo>
                  <a:lnTo>
                    <a:pt x="2221" y="114"/>
                  </a:lnTo>
                  <a:lnTo>
                    <a:pt x="2078" y="152"/>
                  </a:lnTo>
                  <a:lnTo>
                    <a:pt x="1936" y="200"/>
                  </a:lnTo>
                  <a:lnTo>
                    <a:pt x="1794" y="247"/>
                  </a:lnTo>
                  <a:lnTo>
                    <a:pt x="1661" y="304"/>
                  </a:lnTo>
                  <a:lnTo>
                    <a:pt x="1528" y="371"/>
                  </a:lnTo>
                  <a:lnTo>
                    <a:pt x="1395" y="437"/>
                  </a:lnTo>
                  <a:lnTo>
                    <a:pt x="1272" y="503"/>
                  </a:lnTo>
                  <a:lnTo>
                    <a:pt x="1149" y="579"/>
                  </a:lnTo>
                  <a:lnTo>
                    <a:pt x="1035" y="655"/>
                  </a:lnTo>
                  <a:lnTo>
                    <a:pt x="930" y="741"/>
                  </a:lnTo>
                  <a:lnTo>
                    <a:pt x="826" y="835"/>
                  </a:lnTo>
                  <a:lnTo>
                    <a:pt x="722" y="921"/>
                  </a:lnTo>
                  <a:lnTo>
                    <a:pt x="627" y="1016"/>
                  </a:lnTo>
                  <a:lnTo>
                    <a:pt x="541" y="1120"/>
                  </a:lnTo>
                  <a:lnTo>
                    <a:pt x="456" y="1224"/>
                  </a:lnTo>
                  <a:lnTo>
                    <a:pt x="380" y="1329"/>
                  </a:lnTo>
                  <a:lnTo>
                    <a:pt x="314" y="1443"/>
                  </a:lnTo>
                  <a:lnTo>
                    <a:pt x="247" y="1547"/>
                  </a:lnTo>
                  <a:lnTo>
                    <a:pt x="190" y="1670"/>
                  </a:lnTo>
                  <a:lnTo>
                    <a:pt x="143" y="1784"/>
                  </a:lnTo>
                  <a:lnTo>
                    <a:pt x="96" y="1907"/>
                  </a:lnTo>
                  <a:lnTo>
                    <a:pt x="58" y="2031"/>
                  </a:lnTo>
                  <a:lnTo>
                    <a:pt x="29" y="2154"/>
                  </a:lnTo>
                  <a:lnTo>
                    <a:pt x="10" y="2277"/>
                  </a:lnTo>
                  <a:lnTo>
                    <a:pt x="1" y="2410"/>
                  </a:lnTo>
                  <a:lnTo>
                    <a:pt x="1" y="2533"/>
                  </a:lnTo>
                  <a:lnTo>
                    <a:pt x="1" y="2666"/>
                  </a:lnTo>
                  <a:lnTo>
                    <a:pt x="10" y="2799"/>
                  </a:lnTo>
                  <a:lnTo>
                    <a:pt x="29" y="2922"/>
                  </a:lnTo>
                  <a:lnTo>
                    <a:pt x="58" y="3046"/>
                  </a:lnTo>
                  <a:lnTo>
                    <a:pt x="96" y="3169"/>
                  </a:lnTo>
                  <a:lnTo>
                    <a:pt x="143" y="3292"/>
                  </a:lnTo>
                  <a:lnTo>
                    <a:pt x="190" y="3406"/>
                  </a:lnTo>
                  <a:lnTo>
                    <a:pt x="247" y="3520"/>
                  </a:lnTo>
                  <a:lnTo>
                    <a:pt x="314" y="3634"/>
                  </a:lnTo>
                  <a:lnTo>
                    <a:pt x="380" y="3748"/>
                  </a:lnTo>
                  <a:lnTo>
                    <a:pt x="456" y="3852"/>
                  </a:lnTo>
                  <a:lnTo>
                    <a:pt x="541" y="3956"/>
                  </a:lnTo>
                  <a:lnTo>
                    <a:pt x="627" y="4051"/>
                  </a:lnTo>
                  <a:lnTo>
                    <a:pt x="722" y="4146"/>
                  </a:lnTo>
                  <a:lnTo>
                    <a:pt x="826" y="4241"/>
                  </a:lnTo>
                  <a:lnTo>
                    <a:pt x="930" y="4326"/>
                  </a:lnTo>
                  <a:lnTo>
                    <a:pt x="1035" y="4412"/>
                  </a:lnTo>
                  <a:lnTo>
                    <a:pt x="1149" y="4497"/>
                  </a:lnTo>
                  <a:lnTo>
                    <a:pt x="1272" y="4573"/>
                  </a:lnTo>
                  <a:lnTo>
                    <a:pt x="1395" y="4640"/>
                  </a:lnTo>
                  <a:lnTo>
                    <a:pt x="1528" y="4706"/>
                  </a:lnTo>
                  <a:lnTo>
                    <a:pt x="1661" y="4763"/>
                  </a:lnTo>
                  <a:lnTo>
                    <a:pt x="1794" y="4820"/>
                  </a:lnTo>
                  <a:lnTo>
                    <a:pt x="1936" y="4877"/>
                  </a:lnTo>
                  <a:lnTo>
                    <a:pt x="2078" y="4924"/>
                  </a:lnTo>
                  <a:lnTo>
                    <a:pt x="2221" y="4962"/>
                  </a:lnTo>
                  <a:lnTo>
                    <a:pt x="2372" y="4991"/>
                  </a:lnTo>
                  <a:lnTo>
                    <a:pt x="2524" y="5019"/>
                  </a:lnTo>
                  <a:lnTo>
                    <a:pt x="2685" y="5047"/>
                  </a:lnTo>
                  <a:lnTo>
                    <a:pt x="2837" y="5066"/>
                  </a:lnTo>
                  <a:lnTo>
                    <a:pt x="2999" y="5076"/>
                  </a:lnTo>
                  <a:lnTo>
                    <a:pt x="6689" y="5076"/>
                  </a:lnTo>
                  <a:lnTo>
                    <a:pt x="6850" y="5066"/>
                  </a:lnTo>
                  <a:lnTo>
                    <a:pt x="7002" y="5047"/>
                  </a:lnTo>
                  <a:lnTo>
                    <a:pt x="7163" y="5019"/>
                  </a:lnTo>
                  <a:lnTo>
                    <a:pt x="7315" y="4991"/>
                  </a:lnTo>
                  <a:lnTo>
                    <a:pt x="7467" y="4962"/>
                  </a:lnTo>
                  <a:lnTo>
                    <a:pt x="7609" y="4924"/>
                  </a:lnTo>
                  <a:lnTo>
                    <a:pt x="7751" y="4877"/>
                  </a:lnTo>
                  <a:lnTo>
                    <a:pt x="7894" y="4820"/>
                  </a:lnTo>
                  <a:lnTo>
                    <a:pt x="8026" y="4763"/>
                  </a:lnTo>
                  <a:lnTo>
                    <a:pt x="8159" y="4706"/>
                  </a:lnTo>
                  <a:lnTo>
                    <a:pt x="8292" y="4640"/>
                  </a:lnTo>
                  <a:lnTo>
                    <a:pt x="8415" y="4573"/>
                  </a:lnTo>
                  <a:lnTo>
                    <a:pt x="8539" y="4497"/>
                  </a:lnTo>
                  <a:lnTo>
                    <a:pt x="8653" y="4412"/>
                  </a:lnTo>
                  <a:lnTo>
                    <a:pt x="8757" y="4326"/>
                  </a:lnTo>
                  <a:lnTo>
                    <a:pt x="8861" y="4241"/>
                  </a:lnTo>
                  <a:lnTo>
                    <a:pt x="8966" y="4146"/>
                  </a:lnTo>
                  <a:lnTo>
                    <a:pt x="9060" y="4051"/>
                  </a:lnTo>
                  <a:lnTo>
                    <a:pt x="9146" y="3956"/>
                  </a:lnTo>
                  <a:lnTo>
                    <a:pt x="9231" y="3852"/>
                  </a:lnTo>
                  <a:lnTo>
                    <a:pt x="9307" y="3748"/>
                  </a:lnTo>
                  <a:lnTo>
                    <a:pt x="9374" y="3634"/>
                  </a:lnTo>
                  <a:lnTo>
                    <a:pt x="9440" y="3520"/>
                  </a:lnTo>
                  <a:lnTo>
                    <a:pt x="9497" y="3406"/>
                  </a:lnTo>
                  <a:lnTo>
                    <a:pt x="9544" y="3292"/>
                  </a:lnTo>
                  <a:lnTo>
                    <a:pt x="9592" y="3169"/>
                  </a:lnTo>
                  <a:lnTo>
                    <a:pt x="9630" y="3046"/>
                  </a:lnTo>
                  <a:lnTo>
                    <a:pt x="9658" y="2922"/>
                  </a:lnTo>
                  <a:lnTo>
                    <a:pt x="9677" y="2799"/>
                  </a:lnTo>
                  <a:lnTo>
                    <a:pt x="9687" y="2666"/>
                  </a:lnTo>
                  <a:lnTo>
                    <a:pt x="9687" y="2533"/>
                  </a:lnTo>
                  <a:lnTo>
                    <a:pt x="9687" y="2410"/>
                  </a:lnTo>
                  <a:lnTo>
                    <a:pt x="9677" y="2277"/>
                  </a:lnTo>
                  <a:lnTo>
                    <a:pt x="9658" y="2154"/>
                  </a:lnTo>
                  <a:lnTo>
                    <a:pt x="9630" y="2031"/>
                  </a:lnTo>
                  <a:lnTo>
                    <a:pt x="9592" y="1907"/>
                  </a:lnTo>
                  <a:lnTo>
                    <a:pt x="9544" y="1784"/>
                  </a:lnTo>
                  <a:lnTo>
                    <a:pt x="9497" y="1670"/>
                  </a:lnTo>
                  <a:lnTo>
                    <a:pt x="9440" y="1547"/>
                  </a:lnTo>
                  <a:lnTo>
                    <a:pt x="9374" y="1443"/>
                  </a:lnTo>
                  <a:lnTo>
                    <a:pt x="9307" y="1329"/>
                  </a:lnTo>
                  <a:lnTo>
                    <a:pt x="9231" y="1224"/>
                  </a:lnTo>
                  <a:lnTo>
                    <a:pt x="9146" y="1120"/>
                  </a:lnTo>
                  <a:lnTo>
                    <a:pt x="9060" y="1016"/>
                  </a:lnTo>
                  <a:lnTo>
                    <a:pt x="8966" y="921"/>
                  </a:lnTo>
                  <a:lnTo>
                    <a:pt x="8861" y="835"/>
                  </a:lnTo>
                  <a:lnTo>
                    <a:pt x="8757" y="741"/>
                  </a:lnTo>
                  <a:lnTo>
                    <a:pt x="8653" y="655"/>
                  </a:lnTo>
                  <a:lnTo>
                    <a:pt x="8539" y="579"/>
                  </a:lnTo>
                  <a:lnTo>
                    <a:pt x="8415" y="503"/>
                  </a:lnTo>
                  <a:lnTo>
                    <a:pt x="8292" y="437"/>
                  </a:lnTo>
                  <a:lnTo>
                    <a:pt x="8159" y="371"/>
                  </a:lnTo>
                  <a:lnTo>
                    <a:pt x="8026" y="304"/>
                  </a:lnTo>
                  <a:lnTo>
                    <a:pt x="7894" y="247"/>
                  </a:lnTo>
                  <a:lnTo>
                    <a:pt x="7751" y="200"/>
                  </a:lnTo>
                  <a:lnTo>
                    <a:pt x="7609" y="152"/>
                  </a:lnTo>
                  <a:lnTo>
                    <a:pt x="7467" y="114"/>
                  </a:lnTo>
                  <a:lnTo>
                    <a:pt x="7315" y="76"/>
                  </a:lnTo>
                  <a:lnTo>
                    <a:pt x="7163" y="48"/>
                  </a:lnTo>
                  <a:lnTo>
                    <a:pt x="7002" y="29"/>
                  </a:lnTo>
                  <a:lnTo>
                    <a:pt x="6850" y="10"/>
                  </a:lnTo>
                  <a:lnTo>
                    <a:pt x="66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-2874375" y="1748575"/>
              <a:ext cx="87300" cy="103925"/>
            </a:xfrm>
            <a:custGeom>
              <a:avLst/>
              <a:gdLst/>
              <a:ahLst/>
              <a:cxnLst/>
              <a:rect l="l" t="t" r="r" b="b"/>
              <a:pathLst>
                <a:path w="3492" h="4157" extrusionOk="0">
                  <a:moveTo>
                    <a:pt x="1746" y="1"/>
                  </a:moveTo>
                  <a:lnTo>
                    <a:pt x="1565" y="10"/>
                  </a:lnTo>
                  <a:lnTo>
                    <a:pt x="1395" y="39"/>
                  </a:lnTo>
                  <a:lnTo>
                    <a:pt x="1224" y="86"/>
                  </a:lnTo>
                  <a:lnTo>
                    <a:pt x="1063" y="162"/>
                  </a:lnTo>
                  <a:lnTo>
                    <a:pt x="911" y="248"/>
                  </a:lnTo>
                  <a:lnTo>
                    <a:pt x="769" y="352"/>
                  </a:lnTo>
                  <a:lnTo>
                    <a:pt x="636" y="475"/>
                  </a:lnTo>
                  <a:lnTo>
                    <a:pt x="512" y="608"/>
                  </a:lnTo>
                  <a:lnTo>
                    <a:pt x="399" y="750"/>
                  </a:lnTo>
                  <a:lnTo>
                    <a:pt x="294" y="912"/>
                  </a:lnTo>
                  <a:lnTo>
                    <a:pt x="209" y="1082"/>
                  </a:lnTo>
                  <a:lnTo>
                    <a:pt x="133" y="1263"/>
                  </a:lnTo>
                  <a:lnTo>
                    <a:pt x="76" y="1452"/>
                  </a:lnTo>
                  <a:lnTo>
                    <a:pt x="38" y="1652"/>
                  </a:lnTo>
                  <a:lnTo>
                    <a:pt x="10" y="1860"/>
                  </a:lnTo>
                  <a:lnTo>
                    <a:pt x="0" y="2079"/>
                  </a:lnTo>
                  <a:lnTo>
                    <a:pt x="10" y="2287"/>
                  </a:lnTo>
                  <a:lnTo>
                    <a:pt x="38" y="2496"/>
                  </a:lnTo>
                  <a:lnTo>
                    <a:pt x="76" y="2695"/>
                  </a:lnTo>
                  <a:lnTo>
                    <a:pt x="133" y="2885"/>
                  </a:lnTo>
                  <a:lnTo>
                    <a:pt x="209" y="3065"/>
                  </a:lnTo>
                  <a:lnTo>
                    <a:pt x="294" y="3236"/>
                  </a:lnTo>
                  <a:lnTo>
                    <a:pt x="399" y="3397"/>
                  </a:lnTo>
                  <a:lnTo>
                    <a:pt x="512" y="3540"/>
                  </a:lnTo>
                  <a:lnTo>
                    <a:pt x="636" y="3672"/>
                  </a:lnTo>
                  <a:lnTo>
                    <a:pt x="769" y="3796"/>
                  </a:lnTo>
                  <a:lnTo>
                    <a:pt x="911" y="3900"/>
                  </a:lnTo>
                  <a:lnTo>
                    <a:pt x="1063" y="3985"/>
                  </a:lnTo>
                  <a:lnTo>
                    <a:pt x="1224" y="4061"/>
                  </a:lnTo>
                  <a:lnTo>
                    <a:pt x="1395" y="4109"/>
                  </a:lnTo>
                  <a:lnTo>
                    <a:pt x="1565" y="4137"/>
                  </a:lnTo>
                  <a:lnTo>
                    <a:pt x="1746" y="4156"/>
                  </a:lnTo>
                  <a:lnTo>
                    <a:pt x="1926" y="4137"/>
                  </a:lnTo>
                  <a:lnTo>
                    <a:pt x="2097" y="4109"/>
                  </a:lnTo>
                  <a:lnTo>
                    <a:pt x="2267" y="4061"/>
                  </a:lnTo>
                  <a:lnTo>
                    <a:pt x="2429" y="3985"/>
                  </a:lnTo>
                  <a:lnTo>
                    <a:pt x="2581" y="3900"/>
                  </a:lnTo>
                  <a:lnTo>
                    <a:pt x="2723" y="3796"/>
                  </a:lnTo>
                  <a:lnTo>
                    <a:pt x="2856" y="3672"/>
                  </a:lnTo>
                  <a:lnTo>
                    <a:pt x="2979" y="3540"/>
                  </a:lnTo>
                  <a:lnTo>
                    <a:pt x="3093" y="3397"/>
                  </a:lnTo>
                  <a:lnTo>
                    <a:pt x="3197" y="3236"/>
                  </a:lnTo>
                  <a:lnTo>
                    <a:pt x="3283" y="3065"/>
                  </a:lnTo>
                  <a:lnTo>
                    <a:pt x="3358" y="2885"/>
                  </a:lnTo>
                  <a:lnTo>
                    <a:pt x="3415" y="2695"/>
                  </a:lnTo>
                  <a:lnTo>
                    <a:pt x="3453" y="2496"/>
                  </a:lnTo>
                  <a:lnTo>
                    <a:pt x="3482" y="2287"/>
                  </a:lnTo>
                  <a:lnTo>
                    <a:pt x="3491" y="2079"/>
                  </a:lnTo>
                  <a:lnTo>
                    <a:pt x="3482" y="1860"/>
                  </a:lnTo>
                  <a:lnTo>
                    <a:pt x="3453" y="1652"/>
                  </a:lnTo>
                  <a:lnTo>
                    <a:pt x="3415" y="1452"/>
                  </a:lnTo>
                  <a:lnTo>
                    <a:pt x="3358" y="1263"/>
                  </a:lnTo>
                  <a:lnTo>
                    <a:pt x="3283" y="1082"/>
                  </a:lnTo>
                  <a:lnTo>
                    <a:pt x="3197" y="912"/>
                  </a:lnTo>
                  <a:lnTo>
                    <a:pt x="3093" y="750"/>
                  </a:lnTo>
                  <a:lnTo>
                    <a:pt x="2979" y="608"/>
                  </a:lnTo>
                  <a:lnTo>
                    <a:pt x="2856" y="475"/>
                  </a:lnTo>
                  <a:lnTo>
                    <a:pt x="2723" y="352"/>
                  </a:lnTo>
                  <a:lnTo>
                    <a:pt x="2581" y="248"/>
                  </a:lnTo>
                  <a:lnTo>
                    <a:pt x="2429" y="162"/>
                  </a:lnTo>
                  <a:lnTo>
                    <a:pt x="2267" y="86"/>
                  </a:lnTo>
                  <a:lnTo>
                    <a:pt x="2097" y="39"/>
                  </a:lnTo>
                  <a:lnTo>
                    <a:pt x="1926" y="10"/>
                  </a:lnTo>
                  <a:lnTo>
                    <a:pt x="17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-2950275" y="1809075"/>
              <a:ext cx="73075" cy="86575"/>
            </a:xfrm>
            <a:custGeom>
              <a:avLst/>
              <a:gdLst/>
              <a:ahLst/>
              <a:cxnLst/>
              <a:rect l="l" t="t" r="r" b="b"/>
              <a:pathLst>
                <a:path w="2923" h="3463" extrusionOk="0">
                  <a:moveTo>
                    <a:pt x="1461" y="0"/>
                  </a:moveTo>
                  <a:lnTo>
                    <a:pt x="1310" y="10"/>
                  </a:lnTo>
                  <a:lnTo>
                    <a:pt x="1167" y="29"/>
                  </a:lnTo>
                  <a:lnTo>
                    <a:pt x="1025" y="76"/>
                  </a:lnTo>
                  <a:lnTo>
                    <a:pt x="892" y="133"/>
                  </a:lnTo>
                  <a:lnTo>
                    <a:pt x="769" y="209"/>
                  </a:lnTo>
                  <a:lnTo>
                    <a:pt x="646" y="294"/>
                  </a:lnTo>
                  <a:lnTo>
                    <a:pt x="532" y="389"/>
                  </a:lnTo>
                  <a:lnTo>
                    <a:pt x="427" y="503"/>
                  </a:lnTo>
                  <a:lnTo>
                    <a:pt x="333" y="626"/>
                  </a:lnTo>
                  <a:lnTo>
                    <a:pt x="247" y="759"/>
                  </a:lnTo>
                  <a:lnTo>
                    <a:pt x="181" y="901"/>
                  </a:lnTo>
                  <a:lnTo>
                    <a:pt x="114" y="1053"/>
                  </a:lnTo>
                  <a:lnTo>
                    <a:pt x="67" y="1214"/>
                  </a:lnTo>
                  <a:lnTo>
                    <a:pt x="29" y="1385"/>
                  </a:lnTo>
                  <a:lnTo>
                    <a:pt x="10" y="1556"/>
                  </a:lnTo>
                  <a:lnTo>
                    <a:pt x="0" y="1736"/>
                  </a:lnTo>
                  <a:lnTo>
                    <a:pt x="10" y="1907"/>
                  </a:lnTo>
                  <a:lnTo>
                    <a:pt x="29" y="2078"/>
                  </a:lnTo>
                  <a:lnTo>
                    <a:pt x="67" y="2248"/>
                  </a:lnTo>
                  <a:lnTo>
                    <a:pt x="114" y="2410"/>
                  </a:lnTo>
                  <a:lnTo>
                    <a:pt x="181" y="2561"/>
                  </a:lnTo>
                  <a:lnTo>
                    <a:pt x="247" y="2704"/>
                  </a:lnTo>
                  <a:lnTo>
                    <a:pt x="333" y="2837"/>
                  </a:lnTo>
                  <a:lnTo>
                    <a:pt x="427" y="2960"/>
                  </a:lnTo>
                  <a:lnTo>
                    <a:pt x="532" y="3074"/>
                  </a:lnTo>
                  <a:lnTo>
                    <a:pt x="646" y="3169"/>
                  </a:lnTo>
                  <a:lnTo>
                    <a:pt x="769" y="3254"/>
                  </a:lnTo>
                  <a:lnTo>
                    <a:pt x="892" y="3330"/>
                  </a:lnTo>
                  <a:lnTo>
                    <a:pt x="1025" y="3387"/>
                  </a:lnTo>
                  <a:lnTo>
                    <a:pt x="1167" y="3434"/>
                  </a:lnTo>
                  <a:lnTo>
                    <a:pt x="1310" y="3453"/>
                  </a:lnTo>
                  <a:lnTo>
                    <a:pt x="1461" y="3463"/>
                  </a:lnTo>
                  <a:lnTo>
                    <a:pt x="1613" y="3453"/>
                  </a:lnTo>
                  <a:lnTo>
                    <a:pt x="1756" y="3434"/>
                  </a:lnTo>
                  <a:lnTo>
                    <a:pt x="1898" y="3387"/>
                  </a:lnTo>
                  <a:lnTo>
                    <a:pt x="2031" y="3330"/>
                  </a:lnTo>
                  <a:lnTo>
                    <a:pt x="2154" y="3254"/>
                  </a:lnTo>
                  <a:lnTo>
                    <a:pt x="2277" y="3169"/>
                  </a:lnTo>
                  <a:lnTo>
                    <a:pt x="2391" y="3074"/>
                  </a:lnTo>
                  <a:lnTo>
                    <a:pt x="2495" y="2960"/>
                  </a:lnTo>
                  <a:lnTo>
                    <a:pt x="2581" y="2837"/>
                  </a:lnTo>
                  <a:lnTo>
                    <a:pt x="2666" y="2704"/>
                  </a:lnTo>
                  <a:lnTo>
                    <a:pt x="2742" y="2561"/>
                  </a:lnTo>
                  <a:lnTo>
                    <a:pt x="2799" y="2410"/>
                  </a:lnTo>
                  <a:lnTo>
                    <a:pt x="2856" y="2248"/>
                  </a:lnTo>
                  <a:lnTo>
                    <a:pt x="2884" y="2078"/>
                  </a:lnTo>
                  <a:lnTo>
                    <a:pt x="2913" y="1907"/>
                  </a:lnTo>
                  <a:lnTo>
                    <a:pt x="2922" y="1736"/>
                  </a:lnTo>
                  <a:lnTo>
                    <a:pt x="2913" y="1556"/>
                  </a:lnTo>
                  <a:lnTo>
                    <a:pt x="2884" y="1385"/>
                  </a:lnTo>
                  <a:lnTo>
                    <a:pt x="2856" y="1214"/>
                  </a:lnTo>
                  <a:lnTo>
                    <a:pt x="2799" y="1053"/>
                  </a:lnTo>
                  <a:lnTo>
                    <a:pt x="2742" y="901"/>
                  </a:lnTo>
                  <a:lnTo>
                    <a:pt x="2666" y="759"/>
                  </a:lnTo>
                  <a:lnTo>
                    <a:pt x="2581" y="626"/>
                  </a:lnTo>
                  <a:lnTo>
                    <a:pt x="2495" y="503"/>
                  </a:lnTo>
                  <a:lnTo>
                    <a:pt x="2391" y="389"/>
                  </a:lnTo>
                  <a:lnTo>
                    <a:pt x="2277" y="294"/>
                  </a:lnTo>
                  <a:lnTo>
                    <a:pt x="2154" y="209"/>
                  </a:lnTo>
                  <a:lnTo>
                    <a:pt x="2031" y="133"/>
                  </a:lnTo>
                  <a:lnTo>
                    <a:pt x="1898" y="76"/>
                  </a:lnTo>
                  <a:lnTo>
                    <a:pt x="1756" y="29"/>
                  </a:lnTo>
                  <a:lnTo>
                    <a:pt x="1613" y="10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-2774525" y="1748575"/>
              <a:ext cx="87300" cy="103925"/>
            </a:xfrm>
            <a:custGeom>
              <a:avLst/>
              <a:gdLst/>
              <a:ahLst/>
              <a:cxnLst/>
              <a:rect l="l" t="t" r="r" b="b"/>
              <a:pathLst>
                <a:path w="3492" h="4157" extrusionOk="0">
                  <a:moveTo>
                    <a:pt x="1746" y="1"/>
                  </a:moveTo>
                  <a:lnTo>
                    <a:pt x="1565" y="10"/>
                  </a:lnTo>
                  <a:lnTo>
                    <a:pt x="1395" y="39"/>
                  </a:lnTo>
                  <a:lnTo>
                    <a:pt x="1224" y="86"/>
                  </a:lnTo>
                  <a:lnTo>
                    <a:pt x="1063" y="162"/>
                  </a:lnTo>
                  <a:lnTo>
                    <a:pt x="911" y="248"/>
                  </a:lnTo>
                  <a:lnTo>
                    <a:pt x="768" y="352"/>
                  </a:lnTo>
                  <a:lnTo>
                    <a:pt x="636" y="475"/>
                  </a:lnTo>
                  <a:lnTo>
                    <a:pt x="512" y="608"/>
                  </a:lnTo>
                  <a:lnTo>
                    <a:pt x="398" y="750"/>
                  </a:lnTo>
                  <a:lnTo>
                    <a:pt x="294" y="912"/>
                  </a:lnTo>
                  <a:lnTo>
                    <a:pt x="209" y="1082"/>
                  </a:lnTo>
                  <a:lnTo>
                    <a:pt x="133" y="1263"/>
                  </a:lnTo>
                  <a:lnTo>
                    <a:pt x="76" y="1452"/>
                  </a:lnTo>
                  <a:lnTo>
                    <a:pt x="38" y="1652"/>
                  </a:lnTo>
                  <a:lnTo>
                    <a:pt x="10" y="1860"/>
                  </a:lnTo>
                  <a:lnTo>
                    <a:pt x="0" y="2079"/>
                  </a:lnTo>
                  <a:lnTo>
                    <a:pt x="10" y="2287"/>
                  </a:lnTo>
                  <a:lnTo>
                    <a:pt x="38" y="2496"/>
                  </a:lnTo>
                  <a:lnTo>
                    <a:pt x="76" y="2695"/>
                  </a:lnTo>
                  <a:lnTo>
                    <a:pt x="133" y="2885"/>
                  </a:lnTo>
                  <a:lnTo>
                    <a:pt x="209" y="3065"/>
                  </a:lnTo>
                  <a:lnTo>
                    <a:pt x="294" y="3236"/>
                  </a:lnTo>
                  <a:lnTo>
                    <a:pt x="398" y="3397"/>
                  </a:lnTo>
                  <a:lnTo>
                    <a:pt x="512" y="3540"/>
                  </a:lnTo>
                  <a:lnTo>
                    <a:pt x="636" y="3672"/>
                  </a:lnTo>
                  <a:lnTo>
                    <a:pt x="768" y="3796"/>
                  </a:lnTo>
                  <a:lnTo>
                    <a:pt x="911" y="3900"/>
                  </a:lnTo>
                  <a:lnTo>
                    <a:pt x="1063" y="3985"/>
                  </a:lnTo>
                  <a:lnTo>
                    <a:pt x="1224" y="4061"/>
                  </a:lnTo>
                  <a:lnTo>
                    <a:pt x="1395" y="4109"/>
                  </a:lnTo>
                  <a:lnTo>
                    <a:pt x="1565" y="4137"/>
                  </a:lnTo>
                  <a:lnTo>
                    <a:pt x="1746" y="4156"/>
                  </a:lnTo>
                  <a:lnTo>
                    <a:pt x="1926" y="4137"/>
                  </a:lnTo>
                  <a:lnTo>
                    <a:pt x="2097" y="4109"/>
                  </a:lnTo>
                  <a:lnTo>
                    <a:pt x="2267" y="4061"/>
                  </a:lnTo>
                  <a:lnTo>
                    <a:pt x="2429" y="3985"/>
                  </a:lnTo>
                  <a:lnTo>
                    <a:pt x="2580" y="3900"/>
                  </a:lnTo>
                  <a:lnTo>
                    <a:pt x="2723" y="3796"/>
                  </a:lnTo>
                  <a:lnTo>
                    <a:pt x="2856" y="3672"/>
                  </a:lnTo>
                  <a:lnTo>
                    <a:pt x="2979" y="3540"/>
                  </a:lnTo>
                  <a:lnTo>
                    <a:pt x="3093" y="3397"/>
                  </a:lnTo>
                  <a:lnTo>
                    <a:pt x="3197" y="3236"/>
                  </a:lnTo>
                  <a:lnTo>
                    <a:pt x="3282" y="3065"/>
                  </a:lnTo>
                  <a:lnTo>
                    <a:pt x="3358" y="2885"/>
                  </a:lnTo>
                  <a:lnTo>
                    <a:pt x="3415" y="2695"/>
                  </a:lnTo>
                  <a:lnTo>
                    <a:pt x="3453" y="2496"/>
                  </a:lnTo>
                  <a:lnTo>
                    <a:pt x="3482" y="2287"/>
                  </a:lnTo>
                  <a:lnTo>
                    <a:pt x="3491" y="2079"/>
                  </a:lnTo>
                  <a:lnTo>
                    <a:pt x="3482" y="1860"/>
                  </a:lnTo>
                  <a:lnTo>
                    <a:pt x="3453" y="1652"/>
                  </a:lnTo>
                  <a:lnTo>
                    <a:pt x="3415" y="1452"/>
                  </a:lnTo>
                  <a:lnTo>
                    <a:pt x="3358" y="1263"/>
                  </a:lnTo>
                  <a:lnTo>
                    <a:pt x="3282" y="1082"/>
                  </a:lnTo>
                  <a:lnTo>
                    <a:pt x="3197" y="912"/>
                  </a:lnTo>
                  <a:lnTo>
                    <a:pt x="3093" y="750"/>
                  </a:lnTo>
                  <a:lnTo>
                    <a:pt x="2979" y="608"/>
                  </a:lnTo>
                  <a:lnTo>
                    <a:pt x="2856" y="475"/>
                  </a:lnTo>
                  <a:lnTo>
                    <a:pt x="2723" y="352"/>
                  </a:lnTo>
                  <a:lnTo>
                    <a:pt x="2580" y="248"/>
                  </a:lnTo>
                  <a:lnTo>
                    <a:pt x="2429" y="162"/>
                  </a:lnTo>
                  <a:lnTo>
                    <a:pt x="2267" y="86"/>
                  </a:lnTo>
                  <a:lnTo>
                    <a:pt x="2097" y="39"/>
                  </a:lnTo>
                  <a:lnTo>
                    <a:pt x="1926" y="10"/>
                  </a:lnTo>
                  <a:lnTo>
                    <a:pt x="17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-2684425" y="1809075"/>
              <a:ext cx="73075" cy="86575"/>
            </a:xfrm>
            <a:custGeom>
              <a:avLst/>
              <a:gdLst/>
              <a:ahLst/>
              <a:cxnLst/>
              <a:rect l="l" t="t" r="r" b="b"/>
              <a:pathLst>
                <a:path w="2923" h="3463" extrusionOk="0">
                  <a:moveTo>
                    <a:pt x="1462" y="0"/>
                  </a:moveTo>
                  <a:lnTo>
                    <a:pt x="1310" y="10"/>
                  </a:lnTo>
                  <a:lnTo>
                    <a:pt x="1168" y="29"/>
                  </a:lnTo>
                  <a:lnTo>
                    <a:pt x="1026" y="76"/>
                  </a:lnTo>
                  <a:lnTo>
                    <a:pt x="893" y="133"/>
                  </a:lnTo>
                  <a:lnTo>
                    <a:pt x="769" y="209"/>
                  </a:lnTo>
                  <a:lnTo>
                    <a:pt x="646" y="294"/>
                  </a:lnTo>
                  <a:lnTo>
                    <a:pt x="532" y="389"/>
                  </a:lnTo>
                  <a:lnTo>
                    <a:pt x="428" y="503"/>
                  </a:lnTo>
                  <a:lnTo>
                    <a:pt x="342" y="626"/>
                  </a:lnTo>
                  <a:lnTo>
                    <a:pt x="257" y="759"/>
                  </a:lnTo>
                  <a:lnTo>
                    <a:pt x="181" y="901"/>
                  </a:lnTo>
                  <a:lnTo>
                    <a:pt x="124" y="1053"/>
                  </a:lnTo>
                  <a:lnTo>
                    <a:pt x="67" y="1214"/>
                  </a:lnTo>
                  <a:lnTo>
                    <a:pt x="39" y="1385"/>
                  </a:lnTo>
                  <a:lnTo>
                    <a:pt x="10" y="1556"/>
                  </a:lnTo>
                  <a:lnTo>
                    <a:pt x="1" y="1736"/>
                  </a:lnTo>
                  <a:lnTo>
                    <a:pt x="10" y="1907"/>
                  </a:lnTo>
                  <a:lnTo>
                    <a:pt x="39" y="2078"/>
                  </a:lnTo>
                  <a:lnTo>
                    <a:pt x="67" y="2248"/>
                  </a:lnTo>
                  <a:lnTo>
                    <a:pt x="124" y="2410"/>
                  </a:lnTo>
                  <a:lnTo>
                    <a:pt x="181" y="2561"/>
                  </a:lnTo>
                  <a:lnTo>
                    <a:pt x="257" y="2704"/>
                  </a:lnTo>
                  <a:lnTo>
                    <a:pt x="342" y="2837"/>
                  </a:lnTo>
                  <a:lnTo>
                    <a:pt x="428" y="2960"/>
                  </a:lnTo>
                  <a:lnTo>
                    <a:pt x="532" y="3074"/>
                  </a:lnTo>
                  <a:lnTo>
                    <a:pt x="646" y="3169"/>
                  </a:lnTo>
                  <a:lnTo>
                    <a:pt x="769" y="3254"/>
                  </a:lnTo>
                  <a:lnTo>
                    <a:pt x="893" y="3330"/>
                  </a:lnTo>
                  <a:lnTo>
                    <a:pt x="1026" y="3387"/>
                  </a:lnTo>
                  <a:lnTo>
                    <a:pt x="1168" y="3434"/>
                  </a:lnTo>
                  <a:lnTo>
                    <a:pt x="1310" y="3453"/>
                  </a:lnTo>
                  <a:lnTo>
                    <a:pt x="1462" y="3463"/>
                  </a:lnTo>
                  <a:lnTo>
                    <a:pt x="1614" y="3453"/>
                  </a:lnTo>
                  <a:lnTo>
                    <a:pt x="1756" y="3434"/>
                  </a:lnTo>
                  <a:lnTo>
                    <a:pt x="1898" y="3387"/>
                  </a:lnTo>
                  <a:lnTo>
                    <a:pt x="2031" y="3330"/>
                  </a:lnTo>
                  <a:lnTo>
                    <a:pt x="2154" y="3254"/>
                  </a:lnTo>
                  <a:lnTo>
                    <a:pt x="2278" y="3169"/>
                  </a:lnTo>
                  <a:lnTo>
                    <a:pt x="2392" y="3074"/>
                  </a:lnTo>
                  <a:lnTo>
                    <a:pt x="2496" y="2960"/>
                  </a:lnTo>
                  <a:lnTo>
                    <a:pt x="2591" y="2837"/>
                  </a:lnTo>
                  <a:lnTo>
                    <a:pt x="2676" y="2704"/>
                  </a:lnTo>
                  <a:lnTo>
                    <a:pt x="2743" y="2561"/>
                  </a:lnTo>
                  <a:lnTo>
                    <a:pt x="2809" y="2410"/>
                  </a:lnTo>
                  <a:lnTo>
                    <a:pt x="2856" y="2248"/>
                  </a:lnTo>
                  <a:lnTo>
                    <a:pt x="2894" y="2078"/>
                  </a:lnTo>
                  <a:lnTo>
                    <a:pt x="2913" y="1907"/>
                  </a:lnTo>
                  <a:lnTo>
                    <a:pt x="2923" y="1736"/>
                  </a:lnTo>
                  <a:lnTo>
                    <a:pt x="2913" y="1556"/>
                  </a:lnTo>
                  <a:lnTo>
                    <a:pt x="2894" y="1385"/>
                  </a:lnTo>
                  <a:lnTo>
                    <a:pt x="2856" y="1214"/>
                  </a:lnTo>
                  <a:lnTo>
                    <a:pt x="2809" y="1053"/>
                  </a:lnTo>
                  <a:lnTo>
                    <a:pt x="2743" y="901"/>
                  </a:lnTo>
                  <a:lnTo>
                    <a:pt x="2676" y="759"/>
                  </a:lnTo>
                  <a:lnTo>
                    <a:pt x="2591" y="626"/>
                  </a:lnTo>
                  <a:lnTo>
                    <a:pt x="2496" y="503"/>
                  </a:lnTo>
                  <a:lnTo>
                    <a:pt x="2392" y="389"/>
                  </a:lnTo>
                  <a:lnTo>
                    <a:pt x="2278" y="294"/>
                  </a:lnTo>
                  <a:lnTo>
                    <a:pt x="2154" y="209"/>
                  </a:lnTo>
                  <a:lnTo>
                    <a:pt x="2031" y="133"/>
                  </a:lnTo>
                  <a:lnTo>
                    <a:pt x="1898" y="76"/>
                  </a:lnTo>
                  <a:lnTo>
                    <a:pt x="1756" y="29"/>
                  </a:lnTo>
                  <a:lnTo>
                    <a:pt x="1614" y="10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21"/>
          <p:cNvGrpSpPr/>
          <p:nvPr/>
        </p:nvGrpSpPr>
        <p:grpSpPr>
          <a:xfrm>
            <a:off x="8162150" y="2817138"/>
            <a:ext cx="524650" cy="1186075"/>
            <a:chOff x="-4171925" y="1207625"/>
            <a:chExt cx="524650" cy="1186075"/>
          </a:xfrm>
        </p:grpSpPr>
        <p:sp>
          <p:nvSpPr>
            <p:cNvPr id="550" name="Google Shape;550;p21"/>
            <p:cNvSpPr/>
            <p:nvPr/>
          </p:nvSpPr>
          <p:spPr>
            <a:xfrm>
              <a:off x="-3991675" y="1420575"/>
              <a:ext cx="164150" cy="70950"/>
            </a:xfrm>
            <a:custGeom>
              <a:avLst/>
              <a:gdLst/>
              <a:ahLst/>
              <a:cxnLst/>
              <a:rect l="l" t="t" r="r" b="b"/>
              <a:pathLst>
                <a:path w="6566" h="2838" extrusionOk="0">
                  <a:moveTo>
                    <a:pt x="1" y="1"/>
                  </a:moveTo>
                  <a:lnTo>
                    <a:pt x="1" y="2837"/>
                  </a:lnTo>
                  <a:lnTo>
                    <a:pt x="6566" y="2837"/>
                  </a:lnTo>
                  <a:lnTo>
                    <a:pt x="6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-4089850" y="1491500"/>
              <a:ext cx="360500" cy="655075"/>
            </a:xfrm>
            <a:custGeom>
              <a:avLst/>
              <a:gdLst/>
              <a:ahLst/>
              <a:cxnLst/>
              <a:rect l="l" t="t" r="r" b="b"/>
              <a:pathLst>
                <a:path w="14420" h="26203" extrusionOk="0">
                  <a:moveTo>
                    <a:pt x="0" y="0"/>
                  </a:moveTo>
                  <a:lnTo>
                    <a:pt x="0" y="26203"/>
                  </a:lnTo>
                  <a:lnTo>
                    <a:pt x="14420" y="26203"/>
                  </a:lnTo>
                  <a:lnTo>
                    <a:pt x="14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-4052150" y="1535375"/>
              <a:ext cx="285100" cy="369525"/>
            </a:xfrm>
            <a:custGeom>
              <a:avLst/>
              <a:gdLst/>
              <a:ahLst/>
              <a:cxnLst/>
              <a:rect l="l" t="t" r="r" b="b"/>
              <a:pathLst>
                <a:path w="11404" h="14781" extrusionOk="0">
                  <a:moveTo>
                    <a:pt x="1" y="1"/>
                  </a:moveTo>
                  <a:lnTo>
                    <a:pt x="1" y="14781"/>
                  </a:lnTo>
                  <a:lnTo>
                    <a:pt x="11404" y="14781"/>
                  </a:lnTo>
                  <a:lnTo>
                    <a:pt x="11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-4089850" y="2073275"/>
              <a:ext cx="74975" cy="22075"/>
            </a:xfrm>
            <a:custGeom>
              <a:avLst/>
              <a:gdLst/>
              <a:ahLst/>
              <a:cxnLst/>
              <a:rect l="l" t="t" r="r" b="b"/>
              <a:pathLst>
                <a:path w="2999" h="883" extrusionOk="0">
                  <a:moveTo>
                    <a:pt x="0" y="0"/>
                  </a:moveTo>
                  <a:lnTo>
                    <a:pt x="0" y="882"/>
                  </a:lnTo>
                  <a:lnTo>
                    <a:pt x="2998" y="882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-4089850" y="1964175"/>
              <a:ext cx="74975" cy="21850"/>
            </a:xfrm>
            <a:custGeom>
              <a:avLst/>
              <a:gdLst/>
              <a:ahLst/>
              <a:cxnLst/>
              <a:rect l="l" t="t" r="r" b="b"/>
              <a:pathLst>
                <a:path w="2999" h="874" extrusionOk="0">
                  <a:moveTo>
                    <a:pt x="0" y="0"/>
                  </a:moveTo>
                  <a:lnTo>
                    <a:pt x="0" y="873"/>
                  </a:lnTo>
                  <a:lnTo>
                    <a:pt x="2998" y="873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-4089850" y="1854850"/>
              <a:ext cx="74975" cy="21825"/>
            </a:xfrm>
            <a:custGeom>
              <a:avLst/>
              <a:gdLst/>
              <a:ahLst/>
              <a:cxnLst/>
              <a:rect l="l" t="t" r="r" b="b"/>
              <a:pathLst>
                <a:path w="2999" h="873" extrusionOk="0">
                  <a:moveTo>
                    <a:pt x="0" y="0"/>
                  </a:moveTo>
                  <a:lnTo>
                    <a:pt x="0" y="873"/>
                  </a:lnTo>
                  <a:lnTo>
                    <a:pt x="2998" y="873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-4089850" y="1745500"/>
              <a:ext cx="74975" cy="22075"/>
            </a:xfrm>
            <a:custGeom>
              <a:avLst/>
              <a:gdLst/>
              <a:ahLst/>
              <a:cxnLst/>
              <a:rect l="l" t="t" r="r" b="b"/>
              <a:pathLst>
                <a:path w="2999" h="883" extrusionOk="0">
                  <a:moveTo>
                    <a:pt x="0" y="1"/>
                  </a:moveTo>
                  <a:lnTo>
                    <a:pt x="0" y="883"/>
                  </a:lnTo>
                  <a:lnTo>
                    <a:pt x="2998" y="883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-4089850" y="1636400"/>
              <a:ext cx="74975" cy="21850"/>
            </a:xfrm>
            <a:custGeom>
              <a:avLst/>
              <a:gdLst/>
              <a:ahLst/>
              <a:cxnLst/>
              <a:rect l="l" t="t" r="r" b="b"/>
              <a:pathLst>
                <a:path w="2999" h="874" extrusionOk="0">
                  <a:moveTo>
                    <a:pt x="0" y="1"/>
                  </a:moveTo>
                  <a:lnTo>
                    <a:pt x="0" y="874"/>
                  </a:lnTo>
                  <a:lnTo>
                    <a:pt x="2998" y="874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-4089850" y="1527075"/>
              <a:ext cx="74975" cy="21850"/>
            </a:xfrm>
            <a:custGeom>
              <a:avLst/>
              <a:gdLst/>
              <a:ahLst/>
              <a:cxnLst/>
              <a:rect l="l" t="t" r="r" b="b"/>
              <a:pathLst>
                <a:path w="2999" h="874" extrusionOk="0">
                  <a:moveTo>
                    <a:pt x="0" y="0"/>
                  </a:moveTo>
                  <a:lnTo>
                    <a:pt x="0" y="873"/>
                  </a:lnTo>
                  <a:lnTo>
                    <a:pt x="2998" y="873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-3924550" y="1207625"/>
              <a:ext cx="29900" cy="212975"/>
            </a:xfrm>
            <a:custGeom>
              <a:avLst/>
              <a:gdLst/>
              <a:ahLst/>
              <a:cxnLst/>
              <a:rect l="l" t="t" r="r" b="b"/>
              <a:pathLst>
                <a:path w="1196" h="8519" extrusionOk="0">
                  <a:moveTo>
                    <a:pt x="0" y="0"/>
                  </a:moveTo>
                  <a:lnTo>
                    <a:pt x="0" y="8519"/>
                  </a:lnTo>
                  <a:lnTo>
                    <a:pt x="1196" y="8519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-4036725" y="2175000"/>
              <a:ext cx="254250" cy="218700"/>
            </a:xfrm>
            <a:custGeom>
              <a:avLst/>
              <a:gdLst/>
              <a:ahLst/>
              <a:cxnLst/>
              <a:rect l="l" t="t" r="r" b="b"/>
              <a:pathLst>
                <a:path w="10170" h="8748" extrusionOk="0">
                  <a:moveTo>
                    <a:pt x="2192" y="1"/>
                  </a:moveTo>
                  <a:lnTo>
                    <a:pt x="2078" y="10"/>
                  </a:lnTo>
                  <a:lnTo>
                    <a:pt x="1964" y="20"/>
                  </a:lnTo>
                  <a:lnTo>
                    <a:pt x="1755" y="48"/>
                  </a:lnTo>
                  <a:lnTo>
                    <a:pt x="1537" y="105"/>
                  </a:lnTo>
                  <a:lnTo>
                    <a:pt x="1338" y="181"/>
                  </a:lnTo>
                  <a:lnTo>
                    <a:pt x="1148" y="267"/>
                  </a:lnTo>
                  <a:lnTo>
                    <a:pt x="968" y="380"/>
                  </a:lnTo>
                  <a:lnTo>
                    <a:pt x="797" y="504"/>
                  </a:lnTo>
                  <a:lnTo>
                    <a:pt x="645" y="646"/>
                  </a:lnTo>
                  <a:lnTo>
                    <a:pt x="503" y="807"/>
                  </a:lnTo>
                  <a:lnTo>
                    <a:pt x="380" y="969"/>
                  </a:lnTo>
                  <a:lnTo>
                    <a:pt x="266" y="1149"/>
                  </a:lnTo>
                  <a:lnTo>
                    <a:pt x="181" y="1339"/>
                  </a:lnTo>
                  <a:lnTo>
                    <a:pt x="105" y="1547"/>
                  </a:lnTo>
                  <a:lnTo>
                    <a:pt x="48" y="1756"/>
                  </a:lnTo>
                  <a:lnTo>
                    <a:pt x="19" y="1965"/>
                  </a:lnTo>
                  <a:lnTo>
                    <a:pt x="10" y="2079"/>
                  </a:lnTo>
                  <a:lnTo>
                    <a:pt x="0" y="2192"/>
                  </a:lnTo>
                  <a:lnTo>
                    <a:pt x="0" y="6566"/>
                  </a:lnTo>
                  <a:lnTo>
                    <a:pt x="10" y="6670"/>
                  </a:lnTo>
                  <a:lnTo>
                    <a:pt x="19" y="6784"/>
                  </a:lnTo>
                  <a:lnTo>
                    <a:pt x="48" y="7002"/>
                  </a:lnTo>
                  <a:lnTo>
                    <a:pt x="105" y="7211"/>
                  </a:lnTo>
                  <a:lnTo>
                    <a:pt x="181" y="7410"/>
                  </a:lnTo>
                  <a:lnTo>
                    <a:pt x="266" y="7600"/>
                  </a:lnTo>
                  <a:lnTo>
                    <a:pt x="380" y="7780"/>
                  </a:lnTo>
                  <a:lnTo>
                    <a:pt x="503" y="7951"/>
                  </a:lnTo>
                  <a:lnTo>
                    <a:pt x="645" y="8103"/>
                  </a:lnTo>
                  <a:lnTo>
                    <a:pt x="797" y="8245"/>
                  </a:lnTo>
                  <a:lnTo>
                    <a:pt x="968" y="8368"/>
                  </a:lnTo>
                  <a:lnTo>
                    <a:pt x="1148" y="8482"/>
                  </a:lnTo>
                  <a:lnTo>
                    <a:pt x="1338" y="8577"/>
                  </a:lnTo>
                  <a:lnTo>
                    <a:pt x="1537" y="8643"/>
                  </a:lnTo>
                  <a:lnTo>
                    <a:pt x="1755" y="8700"/>
                  </a:lnTo>
                  <a:lnTo>
                    <a:pt x="1964" y="8738"/>
                  </a:lnTo>
                  <a:lnTo>
                    <a:pt x="2078" y="8748"/>
                  </a:lnTo>
                  <a:lnTo>
                    <a:pt x="8092" y="8748"/>
                  </a:lnTo>
                  <a:lnTo>
                    <a:pt x="8206" y="8738"/>
                  </a:lnTo>
                  <a:lnTo>
                    <a:pt x="8415" y="8700"/>
                  </a:lnTo>
                  <a:lnTo>
                    <a:pt x="8633" y="8643"/>
                  </a:lnTo>
                  <a:lnTo>
                    <a:pt x="8832" y="8577"/>
                  </a:lnTo>
                  <a:lnTo>
                    <a:pt x="9022" y="8482"/>
                  </a:lnTo>
                  <a:lnTo>
                    <a:pt x="9202" y="8368"/>
                  </a:lnTo>
                  <a:lnTo>
                    <a:pt x="9373" y="8245"/>
                  </a:lnTo>
                  <a:lnTo>
                    <a:pt x="9525" y="8103"/>
                  </a:lnTo>
                  <a:lnTo>
                    <a:pt x="9667" y="7951"/>
                  </a:lnTo>
                  <a:lnTo>
                    <a:pt x="9791" y="7780"/>
                  </a:lnTo>
                  <a:lnTo>
                    <a:pt x="9904" y="7600"/>
                  </a:lnTo>
                  <a:lnTo>
                    <a:pt x="9990" y="7410"/>
                  </a:lnTo>
                  <a:lnTo>
                    <a:pt x="10066" y="7211"/>
                  </a:lnTo>
                  <a:lnTo>
                    <a:pt x="10123" y="7002"/>
                  </a:lnTo>
                  <a:lnTo>
                    <a:pt x="10151" y="6784"/>
                  </a:lnTo>
                  <a:lnTo>
                    <a:pt x="10160" y="6670"/>
                  </a:lnTo>
                  <a:lnTo>
                    <a:pt x="10170" y="6566"/>
                  </a:lnTo>
                  <a:lnTo>
                    <a:pt x="10170" y="2192"/>
                  </a:lnTo>
                  <a:lnTo>
                    <a:pt x="10160" y="2079"/>
                  </a:lnTo>
                  <a:lnTo>
                    <a:pt x="10151" y="1965"/>
                  </a:lnTo>
                  <a:lnTo>
                    <a:pt x="10123" y="1756"/>
                  </a:lnTo>
                  <a:lnTo>
                    <a:pt x="10066" y="1547"/>
                  </a:lnTo>
                  <a:lnTo>
                    <a:pt x="9990" y="1339"/>
                  </a:lnTo>
                  <a:lnTo>
                    <a:pt x="9904" y="1149"/>
                  </a:lnTo>
                  <a:lnTo>
                    <a:pt x="9791" y="969"/>
                  </a:lnTo>
                  <a:lnTo>
                    <a:pt x="9667" y="807"/>
                  </a:lnTo>
                  <a:lnTo>
                    <a:pt x="9525" y="646"/>
                  </a:lnTo>
                  <a:lnTo>
                    <a:pt x="9373" y="504"/>
                  </a:lnTo>
                  <a:lnTo>
                    <a:pt x="9202" y="380"/>
                  </a:lnTo>
                  <a:lnTo>
                    <a:pt x="9022" y="267"/>
                  </a:lnTo>
                  <a:lnTo>
                    <a:pt x="8832" y="181"/>
                  </a:lnTo>
                  <a:lnTo>
                    <a:pt x="8633" y="105"/>
                  </a:lnTo>
                  <a:lnTo>
                    <a:pt x="8415" y="48"/>
                  </a:lnTo>
                  <a:lnTo>
                    <a:pt x="8206" y="20"/>
                  </a:lnTo>
                  <a:lnTo>
                    <a:pt x="8092" y="10"/>
                  </a:lnTo>
                  <a:lnTo>
                    <a:pt x="79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-4171925" y="2136825"/>
              <a:ext cx="524650" cy="82075"/>
            </a:xfrm>
            <a:custGeom>
              <a:avLst/>
              <a:gdLst/>
              <a:ahLst/>
              <a:cxnLst/>
              <a:rect l="l" t="t" r="r" b="b"/>
              <a:pathLst>
                <a:path w="20986" h="3283" extrusionOk="0">
                  <a:moveTo>
                    <a:pt x="2192" y="1"/>
                  </a:moveTo>
                  <a:lnTo>
                    <a:pt x="1965" y="10"/>
                  </a:lnTo>
                  <a:lnTo>
                    <a:pt x="1746" y="39"/>
                  </a:lnTo>
                  <a:lnTo>
                    <a:pt x="1538" y="76"/>
                  </a:lnTo>
                  <a:lnTo>
                    <a:pt x="1339" y="133"/>
                  </a:lnTo>
                  <a:lnTo>
                    <a:pt x="1149" y="200"/>
                  </a:lnTo>
                  <a:lnTo>
                    <a:pt x="969" y="285"/>
                  </a:lnTo>
                  <a:lnTo>
                    <a:pt x="798" y="380"/>
                  </a:lnTo>
                  <a:lnTo>
                    <a:pt x="646" y="484"/>
                  </a:lnTo>
                  <a:lnTo>
                    <a:pt x="504" y="598"/>
                  </a:lnTo>
                  <a:lnTo>
                    <a:pt x="380" y="731"/>
                  </a:lnTo>
                  <a:lnTo>
                    <a:pt x="267" y="864"/>
                  </a:lnTo>
                  <a:lnTo>
                    <a:pt x="181" y="1006"/>
                  </a:lnTo>
                  <a:lnTo>
                    <a:pt x="105" y="1158"/>
                  </a:lnTo>
                  <a:lnTo>
                    <a:pt x="48" y="1310"/>
                  </a:lnTo>
                  <a:lnTo>
                    <a:pt x="20" y="1471"/>
                  </a:lnTo>
                  <a:lnTo>
                    <a:pt x="10" y="1556"/>
                  </a:lnTo>
                  <a:lnTo>
                    <a:pt x="1" y="1642"/>
                  </a:lnTo>
                  <a:lnTo>
                    <a:pt x="10" y="1727"/>
                  </a:lnTo>
                  <a:lnTo>
                    <a:pt x="20" y="1813"/>
                  </a:lnTo>
                  <a:lnTo>
                    <a:pt x="48" y="1974"/>
                  </a:lnTo>
                  <a:lnTo>
                    <a:pt x="105" y="2126"/>
                  </a:lnTo>
                  <a:lnTo>
                    <a:pt x="181" y="2277"/>
                  </a:lnTo>
                  <a:lnTo>
                    <a:pt x="267" y="2420"/>
                  </a:lnTo>
                  <a:lnTo>
                    <a:pt x="380" y="2553"/>
                  </a:lnTo>
                  <a:lnTo>
                    <a:pt x="504" y="2685"/>
                  </a:lnTo>
                  <a:lnTo>
                    <a:pt x="646" y="2799"/>
                  </a:lnTo>
                  <a:lnTo>
                    <a:pt x="798" y="2904"/>
                  </a:lnTo>
                  <a:lnTo>
                    <a:pt x="969" y="2998"/>
                  </a:lnTo>
                  <a:lnTo>
                    <a:pt x="1149" y="3084"/>
                  </a:lnTo>
                  <a:lnTo>
                    <a:pt x="1339" y="3150"/>
                  </a:lnTo>
                  <a:lnTo>
                    <a:pt x="1538" y="3207"/>
                  </a:lnTo>
                  <a:lnTo>
                    <a:pt x="1746" y="3245"/>
                  </a:lnTo>
                  <a:lnTo>
                    <a:pt x="1965" y="3273"/>
                  </a:lnTo>
                  <a:lnTo>
                    <a:pt x="2192" y="3283"/>
                  </a:lnTo>
                  <a:lnTo>
                    <a:pt x="18794" y="3283"/>
                  </a:lnTo>
                  <a:lnTo>
                    <a:pt x="19022" y="3273"/>
                  </a:lnTo>
                  <a:lnTo>
                    <a:pt x="19240" y="3245"/>
                  </a:lnTo>
                  <a:lnTo>
                    <a:pt x="19449" y="3207"/>
                  </a:lnTo>
                  <a:lnTo>
                    <a:pt x="19648" y="3150"/>
                  </a:lnTo>
                  <a:lnTo>
                    <a:pt x="19837" y="3084"/>
                  </a:lnTo>
                  <a:lnTo>
                    <a:pt x="20018" y="2998"/>
                  </a:lnTo>
                  <a:lnTo>
                    <a:pt x="20188" y="2904"/>
                  </a:lnTo>
                  <a:lnTo>
                    <a:pt x="20340" y="2799"/>
                  </a:lnTo>
                  <a:lnTo>
                    <a:pt x="20483" y="2685"/>
                  </a:lnTo>
                  <a:lnTo>
                    <a:pt x="20606" y="2553"/>
                  </a:lnTo>
                  <a:lnTo>
                    <a:pt x="20720" y="2420"/>
                  </a:lnTo>
                  <a:lnTo>
                    <a:pt x="20805" y="2277"/>
                  </a:lnTo>
                  <a:lnTo>
                    <a:pt x="20881" y="2126"/>
                  </a:lnTo>
                  <a:lnTo>
                    <a:pt x="20938" y="1974"/>
                  </a:lnTo>
                  <a:lnTo>
                    <a:pt x="20966" y="1813"/>
                  </a:lnTo>
                  <a:lnTo>
                    <a:pt x="20976" y="1727"/>
                  </a:lnTo>
                  <a:lnTo>
                    <a:pt x="20985" y="1642"/>
                  </a:lnTo>
                  <a:lnTo>
                    <a:pt x="20976" y="1556"/>
                  </a:lnTo>
                  <a:lnTo>
                    <a:pt x="20966" y="1471"/>
                  </a:lnTo>
                  <a:lnTo>
                    <a:pt x="20938" y="1310"/>
                  </a:lnTo>
                  <a:lnTo>
                    <a:pt x="20881" y="1158"/>
                  </a:lnTo>
                  <a:lnTo>
                    <a:pt x="20805" y="1006"/>
                  </a:lnTo>
                  <a:lnTo>
                    <a:pt x="20720" y="864"/>
                  </a:lnTo>
                  <a:lnTo>
                    <a:pt x="20606" y="731"/>
                  </a:lnTo>
                  <a:lnTo>
                    <a:pt x="20483" y="598"/>
                  </a:lnTo>
                  <a:lnTo>
                    <a:pt x="20340" y="484"/>
                  </a:lnTo>
                  <a:lnTo>
                    <a:pt x="20188" y="380"/>
                  </a:lnTo>
                  <a:lnTo>
                    <a:pt x="20018" y="285"/>
                  </a:lnTo>
                  <a:lnTo>
                    <a:pt x="19837" y="200"/>
                  </a:lnTo>
                  <a:lnTo>
                    <a:pt x="19648" y="133"/>
                  </a:lnTo>
                  <a:lnTo>
                    <a:pt x="19449" y="76"/>
                  </a:lnTo>
                  <a:lnTo>
                    <a:pt x="19240" y="39"/>
                  </a:lnTo>
                  <a:lnTo>
                    <a:pt x="19022" y="10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1"/>
          <p:cNvGrpSpPr/>
          <p:nvPr/>
        </p:nvGrpSpPr>
        <p:grpSpPr>
          <a:xfrm>
            <a:off x="317351" y="2796600"/>
            <a:ext cx="675700" cy="679975"/>
            <a:chOff x="6562275" y="2582500"/>
            <a:chExt cx="675700" cy="679975"/>
          </a:xfrm>
        </p:grpSpPr>
        <p:sp>
          <p:nvSpPr>
            <p:cNvPr id="563" name="Google Shape;563;p21"/>
            <p:cNvSpPr/>
            <p:nvPr/>
          </p:nvSpPr>
          <p:spPr>
            <a:xfrm>
              <a:off x="6841175" y="2582500"/>
              <a:ext cx="130475" cy="130450"/>
            </a:xfrm>
            <a:custGeom>
              <a:avLst/>
              <a:gdLst/>
              <a:ahLst/>
              <a:cxnLst/>
              <a:rect l="l" t="t" r="r" b="b"/>
              <a:pathLst>
                <a:path w="5219" h="5218" extrusionOk="0">
                  <a:moveTo>
                    <a:pt x="2477" y="0"/>
                  </a:moveTo>
                  <a:lnTo>
                    <a:pt x="2344" y="19"/>
                  </a:lnTo>
                  <a:lnTo>
                    <a:pt x="2211" y="29"/>
                  </a:lnTo>
                  <a:lnTo>
                    <a:pt x="2088" y="57"/>
                  </a:lnTo>
                  <a:lnTo>
                    <a:pt x="1955" y="86"/>
                  </a:lnTo>
                  <a:lnTo>
                    <a:pt x="1832" y="114"/>
                  </a:lnTo>
                  <a:lnTo>
                    <a:pt x="1718" y="162"/>
                  </a:lnTo>
                  <a:lnTo>
                    <a:pt x="1595" y="209"/>
                  </a:lnTo>
                  <a:lnTo>
                    <a:pt x="1481" y="256"/>
                  </a:lnTo>
                  <a:lnTo>
                    <a:pt x="1367" y="313"/>
                  </a:lnTo>
                  <a:lnTo>
                    <a:pt x="1263" y="380"/>
                  </a:lnTo>
                  <a:lnTo>
                    <a:pt x="1158" y="446"/>
                  </a:lnTo>
                  <a:lnTo>
                    <a:pt x="1054" y="522"/>
                  </a:lnTo>
                  <a:lnTo>
                    <a:pt x="950" y="598"/>
                  </a:lnTo>
                  <a:lnTo>
                    <a:pt x="855" y="674"/>
                  </a:lnTo>
                  <a:lnTo>
                    <a:pt x="769" y="769"/>
                  </a:lnTo>
                  <a:lnTo>
                    <a:pt x="684" y="854"/>
                  </a:lnTo>
                  <a:lnTo>
                    <a:pt x="599" y="949"/>
                  </a:lnTo>
                  <a:lnTo>
                    <a:pt x="523" y="1044"/>
                  </a:lnTo>
                  <a:lnTo>
                    <a:pt x="447" y="1148"/>
                  </a:lnTo>
                  <a:lnTo>
                    <a:pt x="380" y="1252"/>
                  </a:lnTo>
                  <a:lnTo>
                    <a:pt x="323" y="1366"/>
                  </a:lnTo>
                  <a:lnTo>
                    <a:pt x="266" y="1480"/>
                  </a:lnTo>
                  <a:lnTo>
                    <a:pt x="210" y="1594"/>
                  </a:lnTo>
                  <a:lnTo>
                    <a:pt x="162" y="1708"/>
                  </a:lnTo>
                  <a:lnTo>
                    <a:pt x="124" y="1831"/>
                  </a:lnTo>
                  <a:lnTo>
                    <a:pt x="86" y="1955"/>
                  </a:lnTo>
                  <a:lnTo>
                    <a:pt x="58" y="2078"/>
                  </a:lnTo>
                  <a:lnTo>
                    <a:pt x="39" y="2211"/>
                  </a:lnTo>
                  <a:lnTo>
                    <a:pt x="20" y="2343"/>
                  </a:lnTo>
                  <a:lnTo>
                    <a:pt x="10" y="2476"/>
                  </a:lnTo>
                  <a:lnTo>
                    <a:pt x="1" y="2609"/>
                  </a:lnTo>
                  <a:lnTo>
                    <a:pt x="10" y="2742"/>
                  </a:lnTo>
                  <a:lnTo>
                    <a:pt x="20" y="2875"/>
                  </a:lnTo>
                  <a:lnTo>
                    <a:pt x="39" y="3008"/>
                  </a:lnTo>
                  <a:lnTo>
                    <a:pt x="58" y="3131"/>
                  </a:lnTo>
                  <a:lnTo>
                    <a:pt x="86" y="3264"/>
                  </a:lnTo>
                  <a:lnTo>
                    <a:pt x="124" y="3387"/>
                  </a:lnTo>
                  <a:lnTo>
                    <a:pt x="162" y="3501"/>
                  </a:lnTo>
                  <a:lnTo>
                    <a:pt x="210" y="3624"/>
                  </a:lnTo>
                  <a:lnTo>
                    <a:pt x="266" y="3738"/>
                  </a:lnTo>
                  <a:lnTo>
                    <a:pt x="323" y="3852"/>
                  </a:lnTo>
                  <a:lnTo>
                    <a:pt x="380" y="3956"/>
                  </a:lnTo>
                  <a:lnTo>
                    <a:pt x="447" y="4070"/>
                  </a:lnTo>
                  <a:lnTo>
                    <a:pt x="523" y="4165"/>
                  </a:lnTo>
                  <a:lnTo>
                    <a:pt x="599" y="4269"/>
                  </a:lnTo>
                  <a:lnTo>
                    <a:pt x="684" y="4364"/>
                  </a:lnTo>
                  <a:lnTo>
                    <a:pt x="769" y="4449"/>
                  </a:lnTo>
                  <a:lnTo>
                    <a:pt x="855" y="4535"/>
                  </a:lnTo>
                  <a:lnTo>
                    <a:pt x="950" y="4620"/>
                  </a:lnTo>
                  <a:lnTo>
                    <a:pt x="1054" y="4696"/>
                  </a:lnTo>
                  <a:lnTo>
                    <a:pt x="1158" y="4772"/>
                  </a:lnTo>
                  <a:lnTo>
                    <a:pt x="1263" y="4838"/>
                  </a:lnTo>
                  <a:lnTo>
                    <a:pt x="1367" y="4895"/>
                  </a:lnTo>
                  <a:lnTo>
                    <a:pt x="1481" y="4962"/>
                  </a:lnTo>
                  <a:lnTo>
                    <a:pt x="1595" y="5009"/>
                  </a:lnTo>
                  <a:lnTo>
                    <a:pt x="1718" y="5057"/>
                  </a:lnTo>
                  <a:lnTo>
                    <a:pt x="1832" y="5095"/>
                  </a:lnTo>
                  <a:lnTo>
                    <a:pt x="1955" y="5133"/>
                  </a:lnTo>
                  <a:lnTo>
                    <a:pt x="2088" y="5161"/>
                  </a:lnTo>
                  <a:lnTo>
                    <a:pt x="2211" y="5180"/>
                  </a:lnTo>
                  <a:lnTo>
                    <a:pt x="2344" y="5199"/>
                  </a:lnTo>
                  <a:lnTo>
                    <a:pt x="2477" y="5208"/>
                  </a:lnTo>
                  <a:lnTo>
                    <a:pt x="2610" y="5218"/>
                  </a:lnTo>
                  <a:lnTo>
                    <a:pt x="2742" y="5208"/>
                  </a:lnTo>
                  <a:lnTo>
                    <a:pt x="2875" y="5199"/>
                  </a:lnTo>
                  <a:lnTo>
                    <a:pt x="3008" y="5180"/>
                  </a:lnTo>
                  <a:lnTo>
                    <a:pt x="3141" y="5161"/>
                  </a:lnTo>
                  <a:lnTo>
                    <a:pt x="3264" y="5133"/>
                  </a:lnTo>
                  <a:lnTo>
                    <a:pt x="3388" y="5095"/>
                  </a:lnTo>
                  <a:lnTo>
                    <a:pt x="3511" y="5057"/>
                  </a:lnTo>
                  <a:lnTo>
                    <a:pt x="3625" y="5009"/>
                  </a:lnTo>
                  <a:lnTo>
                    <a:pt x="3739" y="4962"/>
                  </a:lnTo>
                  <a:lnTo>
                    <a:pt x="3852" y="4895"/>
                  </a:lnTo>
                  <a:lnTo>
                    <a:pt x="3966" y="4838"/>
                  </a:lnTo>
                  <a:lnTo>
                    <a:pt x="4071" y="4772"/>
                  </a:lnTo>
                  <a:lnTo>
                    <a:pt x="4175" y="4696"/>
                  </a:lnTo>
                  <a:lnTo>
                    <a:pt x="4270" y="4620"/>
                  </a:lnTo>
                  <a:lnTo>
                    <a:pt x="4365" y="4535"/>
                  </a:lnTo>
                  <a:lnTo>
                    <a:pt x="4450" y="4449"/>
                  </a:lnTo>
                  <a:lnTo>
                    <a:pt x="4545" y="4364"/>
                  </a:lnTo>
                  <a:lnTo>
                    <a:pt x="4621" y="4269"/>
                  </a:lnTo>
                  <a:lnTo>
                    <a:pt x="4697" y="4165"/>
                  </a:lnTo>
                  <a:lnTo>
                    <a:pt x="4773" y="4070"/>
                  </a:lnTo>
                  <a:lnTo>
                    <a:pt x="4839" y="3956"/>
                  </a:lnTo>
                  <a:lnTo>
                    <a:pt x="4905" y="3852"/>
                  </a:lnTo>
                  <a:lnTo>
                    <a:pt x="4962" y="3738"/>
                  </a:lnTo>
                  <a:lnTo>
                    <a:pt x="5010" y="3624"/>
                  </a:lnTo>
                  <a:lnTo>
                    <a:pt x="5057" y="3501"/>
                  </a:lnTo>
                  <a:lnTo>
                    <a:pt x="5105" y="3387"/>
                  </a:lnTo>
                  <a:lnTo>
                    <a:pt x="5133" y="3264"/>
                  </a:lnTo>
                  <a:lnTo>
                    <a:pt x="5162" y="3131"/>
                  </a:lnTo>
                  <a:lnTo>
                    <a:pt x="5190" y="3008"/>
                  </a:lnTo>
                  <a:lnTo>
                    <a:pt x="5209" y="2875"/>
                  </a:lnTo>
                  <a:lnTo>
                    <a:pt x="5218" y="2742"/>
                  </a:lnTo>
                  <a:lnTo>
                    <a:pt x="5218" y="2609"/>
                  </a:lnTo>
                  <a:lnTo>
                    <a:pt x="5218" y="2476"/>
                  </a:lnTo>
                  <a:lnTo>
                    <a:pt x="5209" y="2343"/>
                  </a:lnTo>
                  <a:lnTo>
                    <a:pt x="5190" y="2211"/>
                  </a:lnTo>
                  <a:lnTo>
                    <a:pt x="5162" y="2078"/>
                  </a:lnTo>
                  <a:lnTo>
                    <a:pt x="5133" y="1955"/>
                  </a:lnTo>
                  <a:lnTo>
                    <a:pt x="5105" y="1831"/>
                  </a:lnTo>
                  <a:lnTo>
                    <a:pt x="5057" y="1708"/>
                  </a:lnTo>
                  <a:lnTo>
                    <a:pt x="5010" y="1594"/>
                  </a:lnTo>
                  <a:lnTo>
                    <a:pt x="4962" y="1480"/>
                  </a:lnTo>
                  <a:lnTo>
                    <a:pt x="4905" y="1366"/>
                  </a:lnTo>
                  <a:lnTo>
                    <a:pt x="4839" y="1252"/>
                  </a:lnTo>
                  <a:lnTo>
                    <a:pt x="4773" y="1148"/>
                  </a:lnTo>
                  <a:lnTo>
                    <a:pt x="4697" y="1044"/>
                  </a:lnTo>
                  <a:lnTo>
                    <a:pt x="4621" y="949"/>
                  </a:lnTo>
                  <a:lnTo>
                    <a:pt x="4545" y="854"/>
                  </a:lnTo>
                  <a:lnTo>
                    <a:pt x="4450" y="769"/>
                  </a:lnTo>
                  <a:lnTo>
                    <a:pt x="4365" y="674"/>
                  </a:lnTo>
                  <a:lnTo>
                    <a:pt x="4270" y="598"/>
                  </a:lnTo>
                  <a:lnTo>
                    <a:pt x="4175" y="522"/>
                  </a:lnTo>
                  <a:lnTo>
                    <a:pt x="4071" y="446"/>
                  </a:lnTo>
                  <a:lnTo>
                    <a:pt x="3966" y="380"/>
                  </a:lnTo>
                  <a:lnTo>
                    <a:pt x="3852" y="313"/>
                  </a:lnTo>
                  <a:lnTo>
                    <a:pt x="3739" y="256"/>
                  </a:lnTo>
                  <a:lnTo>
                    <a:pt x="3625" y="209"/>
                  </a:lnTo>
                  <a:lnTo>
                    <a:pt x="3511" y="162"/>
                  </a:lnTo>
                  <a:lnTo>
                    <a:pt x="3388" y="114"/>
                  </a:lnTo>
                  <a:lnTo>
                    <a:pt x="3264" y="86"/>
                  </a:lnTo>
                  <a:lnTo>
                    <a:pt x="3141" y="57"/>
                  </a:lnTo>
                  <a:lnTo>
                    <a:pt x="3008" y="29"/>
                  </a:lnTo>
                  <a:lnTo>
                    <a:pt x="2875" y="19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6624175" y="2683775"/>
              <a:ext cx="130475" cy="130225"/>
            </a:xfrm>
            <a:custGeom>
              <a:avLst/>
              <a:gdLst/>
              <a:ahLst/>
              <a:cxnLst/>
              <a:rect l="l" t="t" r="r" b="b"/>
              <a:pathLst>
                <a:path w="5219" h="5209" extrusionOk="0">
                  <a:moveTo>
                    <a:pt x="2505" y="0"/>
                  </a:moveTo>
                  <a:lnTo>
                    <a:pt x="2382" y="10"/>
                  </a:lnTo>
                  <a:lnTo>
                    <a:pt x="2258" y="19"/>
                  </a:lnTo>
                  <a:lnTo>
                    <a:pt x="2135" y="38"/>
                  </a:lnTo>
                  <a:lnTo>
                    <a:pt x="2012" y="66"/>
                  </a:lnTo>
                  <a:lnTo>
                    <a:pt x="1888" y="104"/>
                  </a:lnTo>
                  <a:lnTo>
                    <a:pt x="1765" y="133"/>
                  </a:lnTo>
                  <a:lnTo>
                    <a:pt x="1651" y="180"/>
                  </a:lnTo>
                  <a:lnTo>
                    <a:pt x="1537" y="228"/>
                  </a:lnTo>
                  <a:lnTo>
                    <a:pt x="1424" y="285"/>
                  </a:lnTo>
                  <a:lnTo>
                    <a:pt x="1310" y="342"/>
                  </a:lnTo>
                  <a:lnTo>
                    <a:pt x="1196" y="408"/>
                  </a:lnTo>
                  <a:lnTo>
                    <a:pt x="1092" y="484"/>
                  </a:lnTo>
                  <a:lnTo>
                    <a:pt x="987" y="560"/>
                  </a:lnTo>
                  <a:lnTo>
                    <a:pt x="892" y="645"/>
                  </a:lnTo>
                  <a:lnTo>
                    <a:pt x="797" y="731"/>
                  </a:lnTo>
                  <a:lnTo>
                    <a:pt x="703" y="825"/>
                  </a:lnTo>
                  <a:lnTo>
                    <a:pt x="608" y="930"/>
                  </a:lnTo>
                  <a:lnTo>
                    <a:pt x="532" y="1034"/>
                  </a:lnTo>
                  <a:lnTo>
                    <a:pt x="446" y="1138"/>
                  </a:lnTo>
                  <a:lnTo>
                    <a:pt x="380" y="1252"/>
                  </a:lnTo>
                  <a:lnTo>
                    <a:pt x="314" y="1366"/>
                  </a:lnTo>
                  <a:lnTo>
                    <a:pt x="257" y="1480"/>
                  </a:lnTo>
                  <a:lnTo>
                    <a:pt x="200" y="1603"/>
                  </a:lnTo>
                  <a:lnTo>
                    <a:pt x="152" y="1717"/>
                  </a:lnTo>
                  <a:lnTo>
                    <a:pt x="114" y="1840"/>
                  </a:lnTo>
                  <a:lnTo>
                    <a:pt x="86" y="1964"/>
                  </a:lnTo>
                  <a:lnTo>
                    <a:pt x="58" y="2087"/>
                  </a:lnTo>
                  <a:lnTo>
                    <a:pt x="29" y="2210"/>
                  </a:lnTo>
                  <a:lnTo>
                    <a:pt x="20" y="2334"/>
                  </a:lnTo>
                  <a:lnTo>
                    <a:pt x="10" y="2457"/>
                  </a:lnTo>
                  <a:lnTo>
                    <a:pt x="1" y="2580"/>
                  </a:lnTo>
                  <a:lnTo>
                    <a:pt x="1" y="2704"/>
                  </a:lnTo>
                  <a:lnTo>
                    <a:pt x="10" y="2837"/>
                  </a:lnTo>
                  <a:lnTo>
                    <a:pt x="29" y="2960"/>
                  </a:lnTo>
                  <a:lnTo>
                    <a:pt x="48" y="3083"/>
                  </a:lnTo>
                  <a:lnTo>
                    <a:pt x="67" y="3207"/>
                  </a:lnTo>
                  <a:lnTo>
                    <a:pt x="105" y="3320"/>
                  </a:lnTo>
                  <a:lnTo>
                    <a:pt x="143" y="3444"/>
                  </a:lnTo>
                  <a:lnTo>
                    <a:pt x="181" y="3567"/>
                  </a:lnTo>
                  <a:lnTo>
                    <a:pt x="228" y="3681"/>
                  </a:lnTo>
                  <a:lnTo>
                    <a:pt x="285" y="3795"/>
                  </a:lnTo>
                  <a:lnTo>
                    <a:pt x="352" y="3909"/>
                  </a:lnTo>
                  <a:lnTo>
                    <a:pt x="418" y="4013"/>
                  </a:lnTo>
                  <a:lnTo>
                    <a:pt x="484" y="4117"/>
                  </a:lnTo>
                  <a:lnTo>
                    <a:pt x="560" y="4222"/>
                  </a:lnTo>
                  <a:lnTo>
                    <a:pt x="646" y="4326"/>
                  </a:lnTo>
                  <a:lnTo>
                    <a:pt x="741" y="4421"/>
                  </a:lnTo>
                  <a:lnTo>
                    <a:pt x="835" y="4516"/>
                  </a:lnTo>
                  <a:lnTo>
                    <a:pt x="930" y="4601"/>
                  </a:lnTo>
                  <a:lnTo>
                    <a:pt x="1035" y="4686"/>
                  </a:lnTo>
                  <a:lnTo>
                    <a:pt x="1148" y="4762"/>
                  </a:lnTo>
                  <a:lnTo>
                    <a:pt x="1253" y="4838"/>
                  </a:lnTo>
                  <a:lnTo>
                    <a:pt x="1367" y="4895"/>
                  </a:lnTo>
                  <a:lnTo>
                    <a:pt x="1481" y="4962"/>
                  </a:lnTo>
                  <a:lnTo>
                    <a:pt x="1604" y="5009"/>
                  </a:lnTo>
                  <a:lnTo>
                    <a:pt x="1718" y="5056"/>
                  </a:lnTo>
                  <a:lnTo>
                    <a:pt x="1841" y="5094"/>
                  </a:lnTo>
                  <a:lnTo>
                    <a:pt x="1964" y="5132"/>
                  </a:lnTo>
                  <a:lnTo>
                    <a:pt x="2088" y="5161"/>
                  </a:lnTo>
                  <a:lnTo>
                    <a:pt x="2211" y="5180"/>
                  </a:lnTo>
                  <a:lnTo>
                    <a:pt x="2334" y="5199"/>
                  </a:lnTo>
                  <a:lnTo>
                    <a:pt x="2458" y="5208"/>
                  </a:lnTo>
                  <a:lnTo>
                    <a:pt x="2714" y="5208"/>
                  </a:lnTo>
                  <a:lnTo>
                    <a:pt x="2837" y="5199"/>
                  </a:lnTo>
                  <a:lnTo>
                    <a:pt x="2960" y="5189"/>
                  </a:lnTo>
                  <a:lnTo>
                    <a:pt x="3084" y="5170"/>
                  </a:lnTo>
                  <a:lnTo>
                    <a:pt x="3207" y="5142"/>
                  </a:lnTo>
                  <a:lnTo>
                    <a:pt x="3330" y="5113"/>
                  </a:lnTo>
                  <a:lnTo>
                    <a:pt x="3444" y="5075"/>
                  </a:lnTo>
                  <a:lnTo>
                    <a:pt x="3568" y="5028"/>
                  </a:lnTo>
                  <a:lnTo>
                    <a:pt x="3681" y="4981"/>
                  </a:lnTo>
                  <a:lnTo>
                    <a:pt x="3795" y="4924"/>
                  </a:lnTo>
                  <a:lnTo>
                    <a:pt x="3909" y="4867"/>
                  </a:lnTo>
                  <a:lnTo>
                    <a:pt x="4013" y="4800"/>
                  </a:lnTo>
                  <a:lnTo>
                    <a:pt x="4127" y="4724"/>
                  </a:lnTo>
                  <a:lnTo>
                    <a:pt x="4232" y="4648"/>
                  </a:lnTo>
                  <a:lnTo>
                    <a:pt x="4326" y="4563"/>
                  </a:lnTo>
                  <a:lnTo>
                    <a:pt x="4421" y="4478"/>
                  </a:lnTo>
                  <a:lnTo>
                    <a:pt x="4516" y="4383"/>
                  </a:lnTo>
                  <a:lnTo>
                    <a:pt x="4602" y="4279"/>
                  </a:lnTo>
                  <a:lnTo>
                    <a:pt x="4687" y="4174"/>
                  </a:lnTo>
                  <a:lnTo>
                    <a:pt x="4763" y="4070"/>
                  </a:lnTo>
                  <a:lnTo>
                    <a:pt x="4839" y="3956"/>
                  </a:lnTo>
                  <a:lnTo>
                    <a:pt x="4905" y="3842"/>
                  </a:lnTo>
                  <a:lnTo>
                    <a:pt x="4962" y="3728"/>
                  </a:lnTo>
                  <a:lnTo>
                    <a:pt x="5010" y="3614"/>
                  </a:lnTo>
                  <a:lnTo>
                    <a:pt x="5057" y="3491"/>
                  </a:lnTo>
                  <a:lnTo>
                    <a:pt x="5104" y="3368"/>
                  </a:lnTo>
                  <a:lnTo>
                    <a:pt x="5133" y="3254"/>
                  </a:lnTo>
                  <a:lnTo>
                    <a:pt x="5161" y="3131"/>
                  </a:lnTo>
                  <a:lnTo>
                    <a:pt x="5190" y="3007"/>
                  </a:lnTo>
                  <a:lnTo>
                    <a:pt x="5199" y="2874"/>
                  </a:lnTo>
                  <a:lnTo>
                    <a:pt x="5209" y="2751"/>
                  </a:lnTo>
                  <a:lnTo>
                    <a:pt x="5218" y="2628"/>
                  </a:lnTo>
                  <a:lnTo>
                    <a:pt x="5209" y="2505"/>
                  </a:lnTo>
                  <a:lnTo>
                    <a:pt x="5209" y="2381"/>
                  </a:lnTo>
                  <a:lnTo>
                    <a:pt x="5190" y="2258"/>
                  </a:lnTo>
                  <a:lnTo>
                    <a:pt x="5171" y="2135"/>
                  </a:lnTo>
                  <a:lnTo>
                    <a:pt x="5142" y="2011"/>
                  </a:lnTo>
                  <a:lnTo>
                    <a:pt x="5114" y="1888"/>
                  </a:lnTo>
                  <a:lnTo>
                    <a:pt x="5076" y="1765"/>
                  </a:lnTo>
                  <a:lnTo>
                    <a:pt x="5038" y="1651"/>
                  </a:lnTo>
                  <a:lnTo>
                    <a:pt x="4981" y="1537"/>
                  </a:lnTo>
                  <a:lnTo>
                    <a:pt x="4934" y="1414"/>
                  </a:lnTo>
                  <a:lnTo>
                    <a:pt x="4867" y="1309"/>
                  </a:lnTo>
                  <a:lnTo>
                    <a:pt x="4801" y="1195"/>
                  </a:lnTo>
                  <a:lnTo>
                    <a:pt x="4734" y="1091"/>
                  </a:lnTo>
                  <a:lnTo>
                    <a:pt x="4649" y="987"/>
                  </a:lnTo>
                  <a:lnTo>
                    <a:pt x="4573" y="892"/>
                  </a:lnTo>
                  <a:lnTo>
                    <a:pt x="4478" y="787"/>
                  </a:lnTo>
                  <a:lnTo>
                    <a:pt x="4383" y="702"/>
                  </a:lnTo>
                  <a:lnTo>
                    <a:pt x="4289" y="607"/>
                  </a:lnTo>
                  <a:lnTo>
                    <a:pt x="4175" y="522"/>
                  </a:lnTo>
                  <a:lnTo>
                    <a:pt x="4070" y="446"/>
                  </a:lnTo>
                  <a:lnTo>
                    <a:pt x="3957" y="380"/>
                  </a:lnTo>
                  <a:lnTo>
                    <a:pt x="3852" y="313"/>
                  </a:lnTo>
                  <a:lnTo>
                    <a:pt x="3729" y="256"/>
                  </a:lnTo>
                  <a:lnTo>
                    <a:pt x="3615" y="199"/>
                  </a:lnTo>
                  <a:lnTo>
                    <a:pt x="3492" y="152"/>
                  </a:lnTo>
                  <a:lnTo>
                    <a:pt x="3378" y="114"/>
                  </a:lnTo>
                  <a:lnTo>
                    <a:pt x="3255" y="76"/>
                  </a:lnTo>
                  <a:lnTo>
                    <a:pt x="3131" y="47"/>
                  </a:lnTo>
                  <a:lnTo>
                    <a:pt x="3008" y="29"/>
                  </a:lnTo>
                  <a:lnTo>
                    <a:pt x="2885" y="10"/>
                  </a:lnTo>
                  <a:lnTo>
                    <a:pt x="27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6562275" y="2915000"/>
              <a:ext cx="130225" cy="130475"/>
            </a:xfrm>
            <a:custGeom>
              <a:avLst/>
              <a:gdLst/>
              <a:ahLst/>
              <a:cxnLst/>
              <a:rect l="l" t="t" r="r" b="b"/>
              <a:pathLst>
                <a:path w="5209" h="5219" extrusionOk="0">
                  <a:moveTo>
                    <a:pt x="2552" y="1"/>
                  </a:moveTo>
                  <a:lnTo>
                    <a:pt x="2420" y="10"/>
                  </a:lnTo>
                  <a:lnTo>
                    <a:pt x="2287" y="19"/>
                  </a:lnTo>
                  <a:lnTo>
                    <a:pt x="2154" y="48"/>
                  </a:lnTo>
                  <a:lnTo>
                    <a:pt x="2021" y="67"/>
                  </a:lnTo>
                  <a:lnTo>
                    <a:pt x="1888" y="105"/>
                  </a:lnTo>
                  <a:lnTo>
                    <a:pt x="1765" y="143"/>
                  </a:lnTo>
                  <a:lnTo>
                    <a:pt x="1642" y="190"/>
                  </a:lnTo>
                  <a:lnTo>
                    <a:pt x="1528" y="238"/>
                  </a:lnTo>
                  <a:lnTo>
                    <a:pt x="1414" y="295"/>
                  </a:lnTo>
                  <a:lnTo>
                    <a:pt x="1300" y="352"/>
                  </a:lnTo>
                  <a:lnTo>
                    <a:pt x="1186" y="418"/>
                  </a:lnTo>
                  <a:lnTo>
                    <a:pt x="1082" y="494"/>
                  </a:lnTo>
                  <a:lnTo>
                    <a:pt x="987" y="570"/>
                  </a:lnTo>
                  <a:lnTo>
                    <a:pt x="883" y="646"/>
                  </a:lnTo>
                  <a:lnTo>
                    <a:pt x="797" y="731"/>
                  </a:lnTo>
                  <a:lnTo>
                    <a:pt x="703" y="826"/>
                  </a:lnTo>
                  <a:lnTo>
                    <a:pt x="627" y="921"/>
                  </a:lnTo>
                  <a:lnTo>
                    <a:pt x="541" y="1016"/>
                  </a:lnTo>
                  <a:lnTo>
                    <a:pt x="465" y="1120"/>
                  </a:lnTo>
                  <a:lnTo>
                    <a:pt x="399" y="1224"/>
                  </a:lnTo>
                  <a:lnTo>
                    <a:pt x="333" y="1329"/>
                  </a:lnTo>
                  <a:lnTo>
                    <a:pt x="276" y="1433"/>
                  </a:lnTo>
                  <a:lnTo>
                    <a:pt x="219" y="1547"/>
                  </a:lnTo>
                  <a:lnTo>
                    <a:pt x="171" y="1670"/>
                  </a:lnTo>
                  <a:lnTo>
                    <a:pt x="133" y="1784"/>
                  </a:lnTo>
                  <a:lnTo>
                    <a:pt x="95" y="1907"/>
                  </a:lnTo>
                  <a:lnTo>
                    <a:pt x="67" y="2031"/>
                  </a:lnTo>
                  <a:lnTo>
                    <a:pt x="39" y="2154"/>
                  </a:lnTo>
                  <a:lnTo>
                    <a:pt x="20" y="2277"/>
                  </a:lnTo>
                  <a:lnTo>
                    <a:pt x="10" y="2410"/>
                  </a:lnTo>
                  <a:lnTo>
                    <a:pt x="1" y="2533"/>
                  </a:lnTo>
                  <a:lnTo>
                    <a:pt x="1" y="2666"/>
                  </a:lnTo>
                  <a:lnTo>
                    <a:pt x="1" y="2799"/>
                  </a:lnTo>
                  <a:lnTo>
                    <a:pt x="20" y="2932"/>
                  </a:lnTo>
                  <a:lnTo>
                    <a:pt x="39" y="3065"/>
                  </a:lnTo>
                  <a:lnTo>
                    <a:pt x="67" y="3198"/>
                  </a:lnTo>
                  <a:lnTo>
                    <a:pt x="95" y="3321"/>
                  </a:lnTo>
                  <a:lnTo>
                    <a:pt x="133" y="3454"/>
                  </a:lnTo>
                  <a:lnTo>
                    <a:pt x="181" y="3567"/>
                  </a:lnTo>
                  <a:lnTo>
                    <a:pt x="228" y="3691"/>
                  </a:lnTo>
                  <a:lnTo>
                    <a:pt x="285" y="3805"/>
                  </a:lnTo>
                  <a:lnTo>
                    <a:pt x="352" y="3918"/>
                  </a:lnTo>
                  <a:lnTo>
                    <a:pt x="418" y="4023"/>
                  </a:lnTo>
                  <a:lnTo>
                    <a:pt x="484" y="4127"/>
                  </a:lnTo>
                  <a:lnTo>
                    <a:pt x="560" y="4232"/>
                  </a:lnTo>
                  <a:lnTo>
                    <a:pt x="646" y="4326"/>
                  </a:lnTo>
                  <a:lnTo>
                    <a:pt x="731" y="4421"/>
                  </a:lnTo>
                  <a:lnTo>
                    <a:pt x="816" y="4507"/>
                  </a:lnTo>
                  <a:lnTo>
                    <a:pt x="911" y="4592"/>
                  </a:lnTo>
                  <a:lnTo>
                    <a:pt x="1006" y="4668"/>
                  </a:lnTo>
                  <a:lnTo>
                    <a:pt x="1111" y="4744"/>
                  </a:lnTo>
                  <a:lnTo>
                    <a:pt x="1215" y="4820"/>
                  </a:lnTo>
                  <a:lnTo>
                    <a:pt x="1319" y="4877"/>
                  </a:lnTo>
                  <a:lnTo>
                    <a:pt x="1433" y="4943"/>
                  </a:lnTo>
                  <a:lnTo>
                    <a:pt x="1547" y="4990"/>
                  </a:lnTo>
                  <a:lnTo>
                    <a:pt x="1661" y="5038"/>
                  </a:lnTo>
                  <a:lnTo>
                    <a:pt x="1775" y="5085"/>
                  </a:lnTo>
                  <a:lnTo>
                    <a:pt x="1898" y="5123"/>
                  </a:lnTo>
                  <a:lnTo>
                    <a:pt x="2021" y="5152"/>
                  </a:lnTo>
                  <a:lnTo>
                    <a:pt x="2145" y="5180"/>
                  </a:lnTo>
                  <a:lnTo>
                    <a:pt x="2277" y="5199"/>
                  </a:lnTo>
                  <a:lnTo>
                    <a:pt x="2401" y="5209"/>
                  </a:lnTo>
                  <a:lnTo>
                    <a:pt x="2534" y="5218"/>
                  </a:lnTo>
                  <a:lnTo>
                    <a:pt x="2657" y="5218"/>
                  </a:lnTo>
                  <a:lnTo>
                    <a:pt x="2790" y="5209"/>
                  </a:lnTo>
                  <a:lnTo>
                    <a:pt x="2922" y="5199"/>
                  </a:lnTo>
                  <a:lnTo>
                    <a:pt x="3055" y="5180"/>
                  </a:lnTo>
                  <a:lnTo>
                    <a:pt x="3188" y="5152"/>
                  </a:lnTo>
                  <a:lnTo>
                    <a:pt x="3321" y="5114"/>
                  </a:lnTo>
                  <a:lnTo>
                    <a:pt x="3444" y="5076"/>
                  </a:lnTo>
                  <a:lnTo>
                    <a:pt x="3568" y="5038"/>
                  </a:lnTo>
                  <a:lnTo>
                    <a:pt x="3681" y="4981"/>
                  </a:lnTo>
                  <a:lnTo>
                    <a:pt x="3805" y="4924"/>
                  </a:lnTo>
                  <a:lnTo>
                    <a:pt x="3909" y="4867"/>
                  </a:lnTo>
                  <a:lnTo>
                    <a:pt x="4023" y="4801"/>
                  </a:lnTo>
                  <a:lnTo>
                    <a:pt x="4127" y="4725"/>
                  </a:lnTo>
                  <a:lnTo>
                    <a:pt x="4232" y="4649"/>
                  </a:lnTo>
                  <a:lnTo>
                    <a:pt x="4326" y="4573"/>
                  </a:lnTo>
                  <a:lnTo>
                    <a:pt x="4412" y="4488"/>
                  </a:lnTo>
                  <a:lnTo>
                    <a:pt x="4507" y="4393"/>
                  </a:lnTo>
                  <a:lnTo>
                    <a:pt x="4592" y="4307"/>
                  </a:lnTo>
                  <a:lnTo>
                    <a:pt x="4668" y="4203"/>
                  </a:lnTo>
                  <a:lnTo>
                    <a:pt x="4744" y="4108"/>
                  </a:lnTo>
                  <a:lnTo>
                    <a:pt x="4810" y="4004"/>
                  </a:lnTo>
                  <a:lnTo>
                    <a:pt x="4877" y="3890"/>
                  </a:lnTo>
                  <a:lnTo>
                    <a:pt x="4934" y="3786"/>
                  </a:lnTo>
                  <a:lnTo>
                    <a:pt x="4991" y="3672"/>
                  </a:lnTo>
                  <a:lnTo>
                    <a:pt x="5038" y="3558"/>
                  </a:lnTo>
                  <a:lnTo>
                    <a:pt x="5076" y="3435"/>
                  </a:lnTo>
                  <a:lnTo>
                    <a:pt x="5114" y="3311"/>
                  </a:lnTo>
                  <a:lnTo>
                    <a:pt x="5142" y="3198"/>
                  </a:lnTo>
                  <a:lnTo>
                    <a:pt x="5171" y="3065"/>
                  </a:lnTo>
                  <a:lnTo>
                    <a:pt x="5190" y="2941"/>
                  </a:lnTo>
                  <a:lnTo>
                    <a:pt x="5209" y="2818"/>
                  </a:lnTo>
                  <a:lnTo>
                    <a:pt x="5209" y="2685"/>
                  </a:lnTo>
                  <a:lnTo>
                    <a:pt x="5209" y="2552"/>
                  </a:lnTo>
                  <a:lnTo>
                    <a:pt x="5209" y="2420"/>
                  </a:lnTo>
                  <a:lnTo>
                    <a:pt x="5190" y="2287"/>
                  </a:lnTo>
                  <a:lnTo>
                    <a:pt x="5171" y="2154"/>
                  </a:lnTo>
                  <a:lnTo>
                    <a:pt x="5142" y="2031"/>
                  </a:lnTo>
                  <a:lnTo>
                    <a:pt x="5114" y="1898"/>
                  </a:lnTo>
                  <a:lnTo>
                    <a:pt x="5076" y="1775"/>
                  </a:lnTo>
                  <a:lnTo>
                    <a:pt x="5029" y="1651"/>
                  </a:lnTo>
                  <a:lnTo>
                    <a:pt x="4981" y="1528"/>
                  </a:lnTo>
                  <a:lnTo>
                    <a:pt x="4924" y="1414"/>
                  </a:lnTo>
                  <a:lnTo>
                    <a:pt x="4858" y="1300"/>
                  </a:lnTo>
                  <a:lnTo>
                    <a:pt x="4791" y="1196"/>
                  </a:lnTo>
                  <a:lnTo>
                    <a:pt x="4725" y="1091"/>
                  </a:lnTo>
                  <a:lnTo>
                    <a:pt x="4649" y="987"/>
                  </a:lnTo>
                  <a:lnTo>
                    <a:pt x="4564" y="892"/>
                  </a:lnTo>
                  <a:lnTo>
                    <a:pt x="4478" y="797"/>
                  </a:lnTo>
                  <a:lnTo>
                    <a:pt x="4393" y="712"/>
                  </a:lnTo>
                  <a:lnTo>
                    <a:pt x="4298" y="627"/>
                  </a:lnTo>
                  <a:lnTo>
                    <a:pt x="4203" y="551"/>
                  </a:lnTo>
                  <a:lnTo>
                    <a:pt x="4099" y="475"/>
                  </a:lnTo>
                  <a:lnTo>
                    <a:pt x="3994" y="408"/>
                  </a:lnTo>
                  <a:lnTo>
                    <a:pt x="3890" y="342"/>
                  </a:lnTo>
                  <a:lnTo>
                    <a:pt x="3776" y="285"/>
                  </a:lnTo>
                  <a:lnTo>
                    <a:pt x="3662" y="228"/>
                  </a:lnTo>
                  <a:lnTo>
                    <a:pt x="3549" y="181"/>
                  </a:lnTo>
                  <a:lnTo>
                    <a:pt x="3435" y="133"/>
                  </a:lnTo>
                  <a:lnTo>
                    <a:pt x="3311" y="105"/>
                  </a:lnTo>
                  <a:lnTo>
                    <a:pt x="3188" y="67"/>
                  </a:lnTo>
                  <a:lnTo>
                    <a:pt x="3065" y="48"/>
                  </a:lnTo>
                  <a:lnTo>
                    <a:pt x="2932" y="29"/>
                  </a:lnTo>
                  <a:lnTo>
                    <a:pt x="2809" y="10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6699600" y="3111375"/>
              <a:ext cx="130450" cy="130225"/>
            </a:xfrm>
            <a:custGeom>
              <a:avLst/>
              <a:gdLst/>
              <a:ahLst/>
              <a:cxnLst/>
              <a:rect l="l" t="t" r="r" b="b"/>
              <a:pathLst>
                <a:path w="5218" h="5209" extrusionOk="0">
                  <a:moveTo>
                    <a:pt x="2429" y="0"/>
                  </a:moveTo>
                  <a:lnTo>
                    <a:pt x="2296" y="10"/>
                  </a:lnTo>
                  <a:lnTo>
                    <a:pt x="2173" y="29"/>
                  </a:lnTo>
                  <a:lnTo>
                    <a:pt x="2049" y="57"/>
                  </a:lnTo>
                  <a:lnTo>
                    <a:pt x="1936" y="86"/>
                  </a:lnTo>
                  <a:lnTo>
                    <a:pt x="1812" y="124"/>
                  </a:lnTo>
                  <a:lnTo>
                    <a:pt x="1698" y="162"/>
                  </a:lnTo>
                  <a:lnTo>
                    <a:pt x="1575" y="209"/>
                  </a:lnTo>
                  <a:lnTo>
                    <a:pt x="1461" y="257"/>
                  </a:lnTo>
                  <a:lnTo>
                    <a:pt x="1347" y="313"/>
                  </a:lnTo>
                  <a:lnTo>
                    <a:pt x="1243" y="380"/>
                  </a:lnTo>
                  <a:lnTo>
                    <a:pt x="1139" y="446"/>
                  </a:lnTo>
                  <a:lnTo>
                    <a:pt x="1034" y="522"/>
                  </a:lnTo>
                  <a:lnTo>
                    <a:pt x="930" y="608"/>
                  </a:lnTo>
                  <a:lnTo>
                    <a:pt x="835" y="683"/>
                  </a:lnTo>
                  <a:lnTo>
                    <a:pt x="750" y="778"/>
                  </a:lnTo>
                  <a:lnTo>
                    <a:pt x="655" y="873"/>
                  </a:lnTo>
                  <a:lnTo>
                    <a:pt x="570" y="968"/>
                  </a:lnTo>
                  <a:lnTo>
                    <a:pt x="494" y="1072"/>
                  </a:lnTo>
                  <a:lnTo>
                    <a:pt x="418" y="1186"/>
                  </a:lnTo>
                  <a:lnTo>
                    <a:pt x="351" y="1300"/>
                  </a:lnTo>
                  <a:lnTo>
                    <a:pt x="285" y="1414"/>
                  </a:lnTo>
                  <a:lnTo>
                    <a:pt x="228" y="1537"/>
                  </a:lnTo>
                  <a:lnTo>
                    <a:pt x="181" y="1661"/>
                  </a:lnTo>
                  <a:lnTo>
                    <a:pt x="133" y="1784"/>
                  </a:lnTo>
                  <a:lnTo>
                    <a:pt x="95" y="1907"/>
                  </a:lnTo>
                  <a:lnTo>
                    <a:pt x="67" y="2031"/>
                  </a:lnTo>
                  <a:lnTo>
                    <a:pt x="38" y="2154"/>
                  </a:lnTo>
                  <a:lnTo>
                    <a:pt x="19" y="2277"/>
                  </a:lnTo>
                  <a:lnTo>
                    <a:pt x="10" y="2410"/>
                  </a:lnTo>
                  <a:lnTo>
                    <a:pt x="0" y="2533"/>
                  </a:lnTo>
                  <a:lnTo>
                    <a:pt x="0" y="2657"/>
                  </a:lnTo>
                  <a:lnTo>
                    <a:pt x="10" y="2790"/>
                  </a:lnTo>
                  <a:lnTo>
                    <a:pt x="19" y="2913"/>
                  </a:lnTo>
                  <a:lnTo>
                    <a:pt x="38" y="3036"/>
                  </a:lnTo>
                  <a:lnTo>
                    <a:pt x="57" y="3159"/>
                  </a:lnTo>
                  <a:lnTo>
                    <a:pt x="86" y="3283"/>
                  </a:lnTo>
                  <a:lnTo>
                    <a:pt x="124" y="3397"/>
                  </a:lnTo>
                  <a:lnTo>
                    <a:pt x="162" y="3520"/>
                  </a:lnTo>
                  <a:lnTo>
                    <a:pt x="209" y="3634"/>
                  </a:lnTo>
                  <a:lnTo>
                    <a:pt x="266" y="3748"/>
                  </a:lnTo>
                  <a:lnTo>
                    <a:pt x="323" y="3861"/>
                  </a:lnTo>
                  <a:lnTo>
                    <a:pt x="389" y="3966"/>
                  </a:lnTo>
                  <a:lnTo>
                    <a:pt x="456" y="4070"/>
                  </a:lnTo>
                  <a:lnTo>
                    <a:pt x="532" y="4175"/>
                  </a:lnTo>
                  <a:lnTo>
                    <a:pt x="607" y="4279"/>
                  </a:lnTo>
                  <a:lnTo>
                    <a:pt x="693" y="4374"/>
                  </a:lnTo>
                  <a:lnTo>
                    <a:pt x="778" y="4469"/>
                  </a:lnTo>
                  <a:lnTo>
                    <a:pt x="873" y="4554"/>
                  </a:lnTo>
                  <a:lnTo>
                    <a:pt x="977" y="4639"/>
                  </a:lnTo>
                  <a:lnTo>
                    <a:pt x="1082" y="4715"/>
                  </a:lnTo>
                  <a:lnTo>
                    <a:pt x="1186" y="4791"/>
                  </a:lnTo>
                  <a:lnTo>
                    <a:pt x="1300" y="4858"/>
                  </a:lnTo>
                  <a:lnTo>
                    <a:pt x="1423" y="4924"/>
                  </a:lnTo>
                  <a:lnTo>
                    <a:pt x="1537" y="4981"/>
                  </a:lnTo>
                  <a:lnTo>
                    <a:pt x="1661" y="5038"/>
                  </a:lnTo>
                  <a:lnTo>
                    <a:pt x="1784" y="5076"/>
                  </a:lnTo>
                  <a:lnTo>
                    <a:pt x="1907" y="5114"/>
                  </a:lnTo>
                  <a:lnTo>
                    <a:pt x="2030" y="5152"/>
                  </a:lnTo>
                  <a:lnTo>
                    <a:pt x="2154" y="5171"/>
                  </a:lnTo>
                  <a:lnTo>
                    <a:pt x="2287" y="5190"/>
                  </a:lnTo>
                  <a:lnTo>
                    <a:pt x="2410" y="5209"/>
                  </a:lnTo>
                  <a:lnTo>
                    <a:pt x="2789" y="5209"/>
                  </a:lnTo>
                  <a:lnTo>
                    <a:pt x="2913" y="5190"/>
                  </a:lnTo>
                  <a:lnTo>
                    <a:pt x="3036" y="5171"/>
                  </a:lnTo>
                  <a:lnTo>
                    <a:pt x="3159" y="5152"/>
                  </a:lnTo>
                  <a:lnTo>
                    <a:pt x="3283" y="5123"/>
                  </a:lnTo>
                  <a:lnTo>
                    <a:pt x="3406" y="5085"/>
                  </a:lnTo>
                  <a:lnTo>
                    <a:pt x="3520" y="5047"/>
                  </a:lnTo>
                  <a:lnTo>
                    <a:pt x="3634" y="5000"/>
                  </a:lnTo>
                  <a:lnTo>
                    <a:pt x="3748" y="4943"/>
                  </a:lnTo>
                  <a:lnTo>
                    <a:pt x="3861" y="4886"/>
                  </a:lnTo>
                  <a:lnTo>
                    <a:pt x="3975" y="4829"/>
                  </a:lnTo>
                  <a:lnTo>
                    <a:pt x="4080" y="4753"/>
                  </a:lnTo>
                  <a:lnTo>
                    <a:pt x="4184" y="4687"/>
                  </a:lnTo>
                  <a:lnTo>
                    <a:pt x="4279" y="4601"/>
                  </a:lnTo>
                  <a:lnTo>
                    <a:pt x="4374" y="4516"/>
                  </a:lnTo>
                  <a:lnTo>
                    <a:pt x="4469" y="4431"/>
                  </a:lnTo>
                  <a:lnTo>
                    <a:pt x="4554" y="4336"/>
                  </a:lnTo>
                  <a:lnTo>
                    <a:pt x="4639" y="4231"/>
                  </a:lnTo>
                  <a:lnTo>
                    <a:pt x="4715" y="4127"/>
                  </a:lnTo>
                  <a:lnTo>
                    <a:pt x="4791" y="4023"/>
                  </a:lnTo>
                  <a:lnTo>
                    <a:pt x="4867" y="3909"/>
                  </a:lnTo>
                  <a:lnTo>
                    <a:pt x="4933" y="3786"/>
                  </a:lnTo>
                  <a:lnTo>
                    <a:pt x="4990" y="3672"/>
                  </a:lnTo>
                  <a:lnTo>
                    <a:pt x="5038" y="3548"/>
                  </a:lnTo>
                  <a:lnTo>
                    <a:pt x="5085" y="3425"/>
                  </a:lnTo>
                  <a:lnTo>
                    <a:pt x="5123" y="3302"/>
                  </a:lnTo>
                  <a:lnTo>
                    <a:pt x="5152" y="3178"/>
                  </a:lnTo>
                  <a:lnTo>
                    <a:pt x="5180" y="3055"/>
                  </a:lnTo>
                  <a:lnTo>
                    <a:pt x="5199" y="2922"/>
                  </a:lnTo>
                  <a:lnTo>
                    <a:pt x="5208" y="2799"/>
                  </a:lnTo>
                  <a:lnTo>
                    <a:pt x="5218" y="2676"/>
                  </a:lnTo>
                  <a:lnTo>
                    <a:pt x="5218" y="2552"/>
                  </a:lnTo>
                  <a:lnTo>
                    <a:pt x="5208" y="2420"/>
                  </a:lnTo>
                  <a:lnTo>
                    <a:pt x="5199" y="2296"/>
                  </a:lnTo>
                  <a:lnTo>
                    <a:pt x="5180" y="2173"/>
                  </a:lnTo>
                  <a:lnTo>
                    <a:pt x="5152" y="2050"/>
                  </a:lnTo>
                  <a:lnTo>
                    <a:pt x="5123" y="1926"/>
                  </a:lnTo>
                  <a:lnTo>
                    <a:pt x="5085" y="1812"/>
                  </a:lnTo>
                  <a:lnTo>
                    <a:pt x="5047" y="1689"/>
                  </a:lnTo>
                  <a:lnTo>
                    <a:pt x="5000" y="1575"/>
                  </a:lnTo>
                  <a:lnTo>
                    <a:pt x="4952" y="1461"/>
                  </a:lnTo>
                  <a:lnTo>
                    <a:pt x="4895" y="1348"/>
                  </a:lnTo>
                  <a:lnTo>
                    <a:pt x="4829" y="1243"/>
                  </a:lnTo>
                  <a:lnTo>
                    <a:pt x="4763" y="1129"/>
                  </a:lnTo>
                  <a:lnTo>
                    <a:pt x="4687" y="1034"/>
                  </a:lnTo>
                  <a:lnTo>
                    <a:pt x="4611" y="930"/>
                  </a:lnTo>
                  <a:lnTo>
                    <a:pt x="4525" y="835"/>
                  </a:lnTo>
                  <a:lnTo>
                    <a:pt x="4431" y="740"/>
                  </a:lnTo>
                  <a:lnTo>
                    <a:pt x="4336" y="655"/>
                  </a:lnTo>
                  <a:lnTo>
                    <a:pt x="4241" y="570"/>
                  </a:lnTo>
                  <a:lnTo>
                    <a:pt x="4137" y="494"/>
                  </a:lnTo>
                  <a:lnTo>
                    <a:pt x="4023" y="418"/>
                  </a:lnTo>
                  <a:lnTo>
                    <a:pt x="3909" y="342"/>
                  </a:lnTo>
                  <a:lnTo>
                    <a:pt x="3795" y="285"/>
                  </a:lnTo>
                  <a:lnTo>
                    <a:pt x="3672" y="228"/>
                  </a:lnTo>
                  <a:lnTo>
                    <a:pt x="3548" y="171"/>
                  </a:lnTo>
                  <a:lnTo>
                    <a:pt x="3425" y="133"/>
                  </a:lnTo>
                  <a:lnTo>
                    <a:pt x="3302" y="95"/>
                  </a:lnTo>
                  <a:lnTo>
                    <a:pt x="3178" y="57"/>
                  </a:lnTo>
                  <a:lnTo>
                    <a:pt x="3055" y="38"/>
                  </a:lnTo>
                  <a:lnTo>
                    <a:pt x="2932" y="19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6938175" y="3132250"/>
              <a:ext cx="130475" cy="130225"/>
            </a:xfrm>
            <a:custGeom>
              <a:avLst/>
              <a:gdLst/>
              <a:ahLst/>
              <a:cxnLst/>
              <a:rect l="l" t="t" r="r" b="b"/>
              <a:pathLst>
                <a:path w="5219" h="5209" extrusionOk="0">
                  <a:moveTo>
                    <a:pt x="2486" y="0"/>
                  </a:moveTo>
                  <a:lnTo>
                    <a:pt x="2354" y="10"/>
                  </a:lnTo>
                  <a:lnTo>
                    <a:pt x="2230" y="29"/>
                  </a:lnTo>
                  <a:lnTo>
                    <a:pt x="2097" y="48"/>
                  </a:lnTo>
                  <a:lnTo>
                    <a:pt x="1974" y="76"/>
                  </a:lnTo>
                  <a:lnTo>
                    <a:pt x="1841" y="114"/>
                  </a:lnTo>
                  <a:lnTo>
                    <a:pt x="1718" y="152"/>
                  </a:lnTo>
                  <a:lnTo>
                    <a:pt x="1595" y="199"/>
                  </a:lnTo>
                  <a:lnTo>
                    <a:pt x="1471" y="256"/>
                  </a:lnTo>
                  <a:lnTo>
                    <a:pt x="1357" y="323"/>
                  </a:lnTo>
                  <a:lnTo>
                    <a:pt x="1244" y="380"/>
                  </a:lnTo>
                  <a:lnTo>
                    <a:pt x="1130" y="456"/>
                  </a:lnTo>
                  <a:lnTo>
                    <a:pt x="1025" y="532"/>
                  </a:lnTo>
                  <a:lnTo>
                    <a:pt x="931" y="607"/>
                  </a:lnTo>
                  <a:lnTo>
                    <a:pt x="836" y="693"/>
                  </a:lnTo>
                  <a:lnTo>
                    <a:pt x="741" y="778"/>
                  </a:lnTo>
                  <a:lnTo>
                    <a:pt x="655" y="873"/>
                  </a:lnTo>
                  <a:lnTo>
                    <a:pt x="580" y="968"/>
                  </a:lnTo>
                  <a:lnTo>
                    <a:pt x="494" y="1072"/>
                  </a:lnTo>
                  <a:lnTo>
                    <a:pt x="428" y="1177"/>
                  </a:lnTo>
                  <a:lnTo>
                    <a:pt x="361" y="1281"/>
                  </a:lnTo>
                  <a:lnTo>
                    <a:pt x="304" y="1395"/>
                  </a:lnTo>
                  <a:lnTo>
                    <a:pt x="248" y="1499"/>
                  </a:lnTo>
                  <a:lnTo>
                    <a:pt x="191" y="1613"/>
                  </a:lnTo>
                  <a:lnTo>
                    <a:pt x="153" y="1736"/>
                  </a:lnTo>
                  <a:lnTo>
                    <a:pt x="115" y="1850"/>
                  </a:lnTo>
                  <a:lnTo>
                    <a:pt x="77" y="1973"/>
                  </a:lnTo>
                  <a:lnTo>
                    <a:pt x="48" y="2097"/>
                  </a:lnTo>
                  <a:lnTo>
                    <a:pt x="29" y="2220"/>
                  </a:lnTo>
                  <a:lnTo>
                    <a:pt x="10" y="2343"/>
                  </a:lnTo>
                  <a:lnTo>
                    <a:pt x="1" y="2476"/>
                  </a:lnTo>
                  <a:lnTo>
                    <a:pt x="1" y="2600"/>
                  </a:lnTo>
                  <a:lnTo>
                    <a:pt x="1" y="2723"/>
                  </a:lnTo>
                  <a:lnTo>
                    <a:pt x="10" y="2856"/>
                  </a:lnTo>
                  <a:lnTo>
                    <a:pt x="29" y="2979"/>
                  </a:lnTo>
                  <a:lnTo>
                    <a:pt x="48" y="3112"/>
                  </a:lnTo>
                  <a:lnTo>
                    <a:pt x="77" y="3245"/>
                  </a:lnTo>
                  <a:lnTo>
                    <a:pt x="115" y="3368"/>
                  </a:lnTo>
                  <a:lnTo>
                    <a:pt x="162" y="3491"/>
                  </a:lnTo>
                  <a:lnTo>
                    <a:pt x="210" y="3624"/>
                  </a:lnTo>
                  <a:lnTo>
                    <a:pt x="267" y="3738"/>
                  </a:lnTo>
                  <a:lnTo>
                    <a:pt x="323" y="3861"/>
                  </a:lnTo>
                  <a:lnTo>
                    <a:pt x="390" y="3975"/>
                  </a:lnTo>
                  <a:lnTo>
                    <a:pt x="456" y="4080"/>
                  </a:lnTo>
                  <a:lnTo>
                    <a:pt x="532" y="4184"/>
                  </a:lnTo>
                  <a:lnTo>
                    <a:pt x="618" y="4288"/>
                  </a:lnTo>
                  <a:lnTo>
                    <a:pt x="693" y="4383"/>
                  </a:lnTo>
                  <a:lnTo>
                    <a:pt x="788" y="4468"/>
                  </a:lnTo>
                  <a:lnTo>
                    <a:pt x="883" y="4554"/>
                  </a:lnTo>
                  <a:lnTo>
                    <a:pt x="978" y="4639"/>
                  </a:lnTo>
                  <a:lnTo>
                    <a:pt x="1073" y="4715"/>
                  </a:lnTo>
                  <a:lnTo>
                    <a:pt x="1177" y="4782"/>
                  </a:lnTo>
                  <a:lnTo>
                    <a:pt x="1282" y="4848"/>
                  </a:lnTo>
                  <a:lnTo>
                    <a:pt x="1395" y="4914"/>
                  </a:lnTo>
                  <a:lnTo>
                    <a:pt x="1509" y="4962"/>
                  </a:lnTo>
                  <a:lnTo>
                    <a:pt x="1623" y="5019"/>
                  </a:lnTo>
                  <a:lnTo>
                    <a:pt x="1737" y="5057"/>
                  </a:lnTo>
                  <a:lnTo>
                    <a:pt x="1860" y="5104"/>
                  </a:lnTo>
                  <a:lnTo>
                    <a:pt x="1974" y="5133"/>
                  </a:lnTo>
                  <a:lnTo>
                    <a:pt x="2097" y="5161"/>
                  </a:lnTo>
                  <a:lnTo>
                    <a:pt x="2221" y="5180"/>
                  </a:lnTo>
                  <a:lnTo>
                    <a:pt x="2354" y="5199"/>
                  </a:lnTo>
                  <a:lnTo>
                    <a:pt x="2477" y="5208"/>
                  </a:lnTo>
                  <a:lnTo>
                    <a:pt x="2733" y="5208"/>
                  </a:lnTo>
                  <a:lnTo>
                    <a:pt x="2856" y="5199"/>
                  </a:lnTo>
                  <a:lnTo>
                    <a:pt x="2989" y="5180"/>
                  </a:lnTo>
                  <a:lnTo>
                    <a:pt x="3112" y="5161"/>
                  </a:lnTo>
                  <a:lnTo>
                    <a:pt x="3245" y="5133"/>
                  </a:lnTo>
                  <a:lnTo>
                    <a:pt x="3369" y="5095"/>
                  </a:lnTo>
                  <a:lnTo>
                    <a:pt x="3501" y="5057"/>
                  </a:lnTo>
                  <a:lnTo>
                    <a:pt x="3625" y="5000"/>
                  </a:lnTo>
                  <a:lnTo>
                    <a:pt x="3748" y="4952"/>
                  </a:lnTo>
                  <a:lnTo>
                    <a:pt x="3862" y="4886"/>
                  </a:lnTo>
                  <a:lnTo>
                    <a:pt x="3976" y="4819"/>
                  </a:lnTo>
                  <a:lnTo>
                    <a:pt x="4080" y="4753"/>
                  </a:lnTo>
                  <a:lnTo>
                    <a:pt x="4184" y="4677"/>
                  </a:lnTo>
                  <a:lnTo>
                    <a:pt x="4289" y="4601"/>
                  </a:lnTo>
                  <a:lnTo>
                    <a:pt x="4384" y="4516"/>
                  </a:lnTo>
                  <a:lnTo>
                    <a:pt x="4469" y="4421"/>
                  </a:lnTo>
                  <a:lnTo>
                    <a:pt x="4564" y="4336"/>
                  </a:lnTo>
                  <a:lnTo>
                    <a:pt x="4640" y="4241"/>
                  </a:lnTo>
                  <a:lnTo>
                    <a:pt x="4716" y="4136"/>
                  </a:lnTo>
                  <a:lnTo>
                    <a:pt x="4792" y="4032"/>
                  </a:lnTo>
                  <a:lnTo>
                    <a:pt x="4858" y="3928"/>
                  </a:lnTo>
                  <a:lnTo>
                    <a:pt x="4915" y="3814"/>
                  </a:lnTo>
                  <a:lnTo>
                    <a:pt x="4972" y="3710"/>
                  </a:lnTo>
                  <a:lnTo>
                    <a:pt x="5019" y="3586"/>
                  </a:lnTo>
                  <a:lnTo>
                    <a:pt x="5067" y="3472"/>
                  </a:lnTo>
                  <a:lnTo>
                    <a:pt x="5105" y="3359"/>
                  </a:lnTo>
                  <a:lnTo>
                    <a:pt x="5133" y="3235"/>
                  </a:lnTo>
                  <a:lnTo>
                    <a:pt x="5162" y="3112"/>
                  </a:lnTo>
                  <a:lnTo>
                    <a:pt x="5190" y="2989"/>
                  </a:lnTo>
                  <a:lnTo>
                    <a:pt x="5200" y="2865"/>
                  </a:lnTo>
                  <a:lnTo>
                    <a:pt x="5209" y="2732"/>
                  </a:lnTo>
                  <a:lnTo>
                    <a:pt x="5219" y="2609"/>
                  </a:lnTo>
                  <a:lnTo>
                    <a:pt x="5209" y="2476"/>
                  </a:lnTo>
                  <a:lnTo>
                    <a:pt x="5200" y="2353"/>
                  </a:lnTo>
                  <a:lnTo>
                    <a:pt x="5190" y="2220"/>
                  </a:lnTo>
                  <a:lnTo>
                    <a:pt x="5162" y="2097"/>
                  </a:lnTo>
                  <a:lnTo>
                    <a:pt x="5133" y="1964"/>
                  </a:lnTo>
                  <a:lnTo>
                    <a:pt x="5105" y="1841"/>
                  </a:lnTo>
                  <a:lnTo>
                    <a:pt x="5057" y="1708"/>
                  </a:lnTo>
                  <a:lnTo>
                    <a:pt x="5010" y="1585"/>
                  </a:lnTo>
                  <a:lnTo>
                    <a:pt x="4953" y="1471"/>
                  </a:lnTo>
                  <a:lnTo>
                    <a:pt x="4896" y="1347"/>
                  </a:lnTo>
                  <a:lnTo>
                    <a:pt x="4830" y="1234"/>
                  </a:lnTo>
                  <a:lnTo>
                    <a:pt x="4754" y="1129"/>
                  </a:lnTo>
                  <a:lnTo>
                    <a:pt x="4678" y="1025"/>
                  </a:lnTo>
                  <a:lnTo>
                    <a:pt x="4602" y="920"/>
                  </a:lnTo>
                  <a:lnTo>
                    <a:pt x="4517" y="826"/>
                  </a:lnTo>
                  <a:lnTo>
                    <a:pt x="4431" y="740"/>
                  </a:lnTo>
                  <a:lnTo>
                    <a:pt x="4336" y="655"/>
                  </a:lnTo>
                  <a:lnTo>
                    <a:pt x="4241" y="569"/>
                  </a:lnTo>
                  <a:lnTo>
                    <a:pt x="4137" y="494"/>
                  </a:lnTo>
                  <a:lnTo>
                    <a:pt x="4033" y="427"/>
                  </a:lnTo>
                  <a:lnTo>
                    <a:pt x="3928" y="361"/>
                  </a:lnTo>
                  <a:lnTo>
                    <a:pt x="3824" y="294"/>
                  </a:lnTo>
                  <a:lnTo>
                    <a:pt x="3710" y="237"/>
                  </a:lnTo>
                  <a:lnTo>
                    <a:pt x="3596" y="190"/>
                  </a:lnTo>
                  <a:lnTo>
                    <a:pt x="3482" y="143"/>
                  </a:lnTo>
                  <a:lnTo>
                    <a:pt x="3359" y="105"/>
                  </a:lnTo>
                  <a:lnTo>
                    <a:pt x="3236" y="76"/>
                  </a:lnTo>
                  <a:lnTo>
                    <a:pt x="3112" y="48"/>
                  </a:lnTo>
                  <a:lnTo>
                    <a:pt x="2989" y="29"/>
                  </a:lnTo>
                  <a:lnTo>
                    <a:pt x="2866" y="10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7107525" y="2962675"/>
              <a:ext cx="130450" cy="130450"/>
            </a:xfrm>
            <a:custGeom>
              <a:avLst/>
              <a:gdLst/>
              <a:ahLst/>
              <a:cxnLst/>
              <a:rect l="l" t="t" r="r" b="b"/>
              <a:pathLst>
                <a:path w="5218" h="5218" extrusionOk="0">
                  <a:moveTo>
                    <a:pt x="2600" y="0"/>
                  </a:moveTo>
                  <a:lnTo>
                    <a:pt x="2476" y="10"/>
                  </a:lnTo>
                  <a:lnTo>
                    <a:pt x="2353" y="19"/>
                  </a:lnTo>
                  <a:lnTo>
                    <a:pt x="2220" y="29"/>
                  </a:lnTo>
                  <a:lnTo>
                    <a:pt x="2097" y="57"/>
                  </a:lnTo>
                  <a:lnTo>
                    <a:pt x="1974" y="86"/>
                  </a:lnTo>
                  <a:lnTo>
                    <a:pt x="1860" y="114"/>
                  </a:lnTo>
                  <a:lnTo>
                    <a:pt x="1736" y="152"/>
                  </a:lnTo>
                  <a:lnTo>
                    <a:pt x="1623" y="200"/>
                  </a:lnTo>
                  <a:lnTo>
                    <a:pt x="1509" y="247"/>
                  </a:lnTo>
                  <a:lnTo>
                    <a:pt x="1395" y="304"/>
                  </a:lnTo>
                  <a:lnTo>
                    <a:pt x="1281" y="370"/>
                  </a:lnTo>
                  <a:lnTo>
                    <a:pt x="1177" y="437"/>
                  </a:lnTo>
                  <a:lnTo>
                    <a:pt x="1072" y="503"/>
                  </a:lnTo>
                  <a:lnTo>
                    <a:pt x="977" y="579"/>
                  </a:lnTo>
                  <a:lnTo>
                    <a:pt x="883" y="664"/>
                  </a:lnTo>
                  <a:lnTo>
                    <a:pt x="788" y="750"/>
                  </a:lnTo>
                  <a:lnTo>
                    <a:pt x="702" y="835"/>
                  </a:lnTo>
                  <a:lnTo>
                    <a:pt x="617" y="930"/>
                  </a:lnTo>
                  <a:lnTo>
                    <a:pt x="532" y="1034"/>
                  </a:lnTo>
                  <a:lnTo>
                    <a:pt x="456" y="1139"/>
                  </a:lnTo>
                  <a:lnTo>
                    <a:pt x="389" y="1243"/>
                  </a:lnTo>
                  <a:lnTo>
                    <a:pt x="323" y="1357"/>
                  </a:lnTo>
                  <a:lnTo>
                    <a:pt x="266" y="1471"/>
                  </a:lnTo>
                  <a:lnTo>
                    <a:pt x="209" y="1594"/>
                  </a:lnTo>
                  <a:lnTo>
                    <a:pt x="162" y="1717"/>
                  </a:lnTo>
                  <a:lnTo>
                    <a:pt x="114" y="1850"/>
                  </a:lnTo>
                  <a:lnTo>
                    <a:pt x="76" y="1974"/>
                  </a:lnTo>
                  <a:lnTo>
                    <a:pt x="48" y="2106"/>
                  </a:lnTo>
                  <a:lnTo>
                    <a:pt x="29" y="2230"/>
                  </a:lnTo>
                  <a:lnTo>
                    <a:pt x="10" y="2362"/>
                  </a:lnTo>
                  <a:lnTo>
                    <a:pt x="0" y="2486"/>
                  </a:lnTo>
                  <a:lnTo>
                    <a:pt x="0" y="2619"/>
                  </a:lnTo>
                  <a:lnTo>
                    <a:pt x="0" y="2742"/>
                  </a:lnTo>
                  <a:lnTo>
                    <a:pt x="10" y="2875"/>
                  </a:lnTo>
                  <a:lnTo>
                    <a:pt x="29" y="2998"/>
                  </a:lnTo>
                  <a:lnTo>
                    <a:pt x="48" y="3121"/>
                  </a:lnTo>
                  <a:lnTo>
                    <a:pt x="76" y="3245"/>
                  </a:lnTo>
                  <a:lnTo>
                    <a:pt x="114" y="3368"/>
                  </a:lnTo>
                  <a:lnTo>
                    <a:pt x="152" y="3482"/>
                  </a:lnTo>
                  <a:lnTo>
                    <a:pt x="200" y="3596"/>
                  </a:lnTo>
                  <a:lnTo>
                    <a:pt x="247" y="3719"/>
                  </a:lnTo>
                  <a:lnTo>
                    <a:pt x="304" y="3823"/>
                  </a:lnTo>
                  <a:lnTo>
                    <a:pt x="361" y="3937"/>
                  </a:lnTo>
                  <a:lnTo>
                    <a:pt x="427" y="4042"/>
                  </a:lnTo>
                  <a:lnTo>
                    <a:pt x="503" y="4146"/>
                  </a:lnTo>
                  <a:lnTo>
                    <a:pt x="579" y="4241"/>
                  </a:lnTo>
                  <a:lnTo>
                    <a:pt x="655" y="4345"/>
                  </a:lnTo>
                  <a:lnTo>
                    <a:pt x="740" y="4431"/>
                  </a:lnTo>
                  <a:lnTo>
                    <a:pt x="835" y="4525"/>
                  </a:lnTo>
                  <a:lnTo>
                    <a:pt x="930" y="4611"/>
                  </a:lnTo>
                  <a:lnTo>
                    <a:pt x="1025" y="4687"/>
                  </a:lnTo>
                  <a:lnTo>
                    <a:pt x="1129" y="4763"/>
                  </a:lnTo>
                  <a:lnTo>
                    <a:pt x="1243" y="4829"/>
                  </a:lnTo>
                  <a:lnTo>
                    <a:pt x="1357" y="4895"/>
                  </a:lnTo>
                  <a:lnTo>
                    <a:pt x="1471" y="4962"/>
                  </a:lnTo>
                  <a:lnTo>
                    <a:pt x="1594" y="5009"/>
                  </a:lnTo>
                  <a:lnTo>
                    <a:pt x="1717" y="5066"/>
                  </a:lnTo>
                  <a:lnTo>
                    <a:pt x="1841" y="5104"/>
                  </a:lnTo>
                  <a:lnTo>
                    <a:pt x="1974" y="5142"/>
                  </a:lnTo>
                  <a:lnTo>
                    <a:pt x="2097" y="5171"/>
                  </a:lnTo>
                  <a:lnTo>
                    <a:pt x="2230" y="5190"/>
                  </a:lnTo>
                  <a:lnTo>
                    <a:pt x="2353" y="5208"/>
                  </a:lnTo>
                  <a:lnTo>
                    <a:pt x="2486" y="5218"/>
                  </a:lnTo>
                  <a:lnTo>
                    <a:pt x="2742" y="5218"/>
                  </a:lnTo>
                  <a:lnTo>
                    <a:pt x="2865" y="5208"/>
                  </a:lnTo>
                  <a:lnTo>
                    <a:pt x="2989" y="5190"/>
                  </a:lnTo>
                  <a:lnTo>
                    <a:pt x="3112" y="5171"/>
                  </a:lnTo>
                  <a:lnTo>
                    <a:pt x="3235" y="5142"/>
                  </a:lnTo>
                  <a:lnTo>
                    <a:pt x="3359" y="5104"/>
                  </a:lnTo>
                  <a:lnTo>
                    <a:pt x="3482" y="5066"/>
                  </a:lnTo>
                  <a:lnTo>
                    <a:pt x="3596" y="5028"/>
                  </a:lnTo>
                  <a:lnTo>
                    <a:pt x="3710" y="4971"/>
                  </a:lnTo>
                  <a:lnTo>
                    <a:pt x="3823" y="4924"/>
                  </a:lnTo>
                  <a:lnTo>
                    <a:pt x="3928" y="4857"/>
                  </a:lnTo>
                  <a:lnTo>
                    <a:pt x="4042" y="4791"/>
                  </a:lnTo>
                  <a:lnTo>
                    <a:pt x="4136" y="4725"/>
                  </a:lnTo>
                  <a:lnTo>
                    <a:pt x="4241" y="4649"/>
                  </a:lnTo>
                  <a:lnTo>
                    <a:pt x="4336" y="4563"/>
                  </a:lnTo>
                  <a:lnTo>
                    <a:pt x="4431" y="4478"/>
                  </a:lnTo>
                  <a:lnTo>
                    <a:pt x="4516" y="4383"/>
                  </a:lnTo>
                  <a:lnTo>
                    <a:pt x="4601" y="4288"/>
                  </a:lnTo>
                  <a:lnTo>
                    <a:pt x="4687" y="4193"/>
                  </a:lnTo>
                  <a:lnTo>
                    <a:pt x="4763" y="4089"/>
                  </a:lnTo>
                  <a:lnTo>
                    <a:pt x="4829" y="3975"/>
                  </a:lnTo>
                  <a:lnTo>
                    <a:pt x="4895" y="3871"/>
                  </a:lnTo>
                  <a:lnTo>
                    <a:pt x="4952" y="3748"/>
                  </a:lnTo>
                  <a:lnTo>
                    <a:pt x="5009" y="3624"/>
                  </a:lnTo>
                  <a:lnTo>
                    <a:pt x="5057" y="3501"/>
                  </a:lnTo>
                  <a:lnTo>
                    <a:pt x="5104" y="3378"/>
                  </a:lnTo>
                  <a:lnTo>
                    <a:pt x="5133" y="3245"/>
                  </a:lnTo>
                  <a:lnTo>
                    <a:pt x="5161" y="3121"/>
                  </a:lnTo>
                  <a:lnTo>
                    <a:pt x="5189" y="2989"/>
                  </a:lnTo>
                  <a:lnTo>
                    <a:pt x="5199" y="2865"/>
                  </a:lnTo>
                  <a:lnTo>
                    <a:pt x="5208" y="2732"/>
                  </a:lnTo>
                  <a:lnTo>
                    <a:pt x="5218" y="2609"/>
                  </a:lnTo>
                  <a:lnTo>
                    <a:pt x="5208" y="2476"/>
                  </a:lnTo>
                  <a:lnTo>
                    <a:pt x="5199" y="2353"/>
                  </a:lnTo>
                  <a:lnTo>
                    <a:pt x="5189" y="2230"/>
                  </a:lnTo>
                  <a:lnTo>
                    <a:pt x="5161" y="2106"/>
                  </a:lnTo>
                  <a:lnTo>
                    <a:pt x="5142" y="1983"/>
                  </a:lnTo>
                  <a:lnTo>
                    <a:pt x="5104" y="1860"/>
                  </a:lnTo>
                  <a:lnTo>
                    <a:pt x="5066" y="1746"/>
                  </a:lnTo>
                  <a:lnTo>
                    <a:pt x="5019" y="1623"/>
                  </a:lnTo>
                  <a:lnTo>
                    <a:pt x="4971" y="1509"/>
                  </a:lnTo>
                  <a:lnTo>
                    <a:pt x="4914" y="1395"/>
                  </a:lnTo>
                  <a:lnTo>
                    <a:pt x="4857" y="1291"/>
                  </a:lnTo>
                  <a:lnTo>
                    <a:pt x="4791" y="1186"/>
                  </a:lnTo>
                  <a:lnTo>
                    <a:pt x="4715" y="1082"/>
                  </a:lnTo>
                  <a:lnTo>
                    <a:pt x="4639" y="977"/>
                  </a:lnTo>
                  <a:lnTo>
                    <a:pt x="4563" y="883"/>
                  </a:lnTo>
                  <a:lnTo>
                    <a:pt x="4478" y="788"/>
                  </a:lnTo>
                  <a:lnTo>
                    <a:pt x="4383" y="702"/>
                  </a:lnTo>
                  <a:lnTo>
                    <a:pt x="4288" y="617"/>
                  </a:lnTo>
                  <a:lnTo>
                    <a:pt x="4184" y="541"/>
                  </a:lnTo>
                  <a:lnTo>
                    <a:pt x="4080" y="465"/>
                  </a:lnTo>
                  <a:lnTo>
                    <a:pt x="3975" y="389"/>
                  </a:lnTo>
                  <a:lnTo>
                    <a:pt x="3861" y="323"/>
                  </a:lnTo>
                  <a:lnTo>
                    <a:pt x="3748" y="266"/>
                  </a:lnTo>
                  <a:lnTo>
                    <a:pt x="3624" y="209"/>
                  </a:lnTo>
                  <a:lnTo>
                    <a:pt x="3501" y="162"/>
                  </a:lnTo>
                  <a:lnTo>
                    <a:pt x="3368" y="124"/>
                  </a:lnTo>
                  <a:lnTo>
                    <a:pt x="3245" y="86"/>
                  </a:lnTo>
                  <a:lnTo>
                    <a:pt x="3112" y="57"/>
                  </a:lnTo>
                  <a:lnTo>
                    <a:pt x="2989" y="29"/>
                  </a:lnTo>
                  <a:lnTo>
                    <a:pt x="2856" y="19"/>
                  </a:lnTo>
                  <a:lnTo>
                    <a:pt x="2732" y="1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7086650" y="2724325"/>
              <a:ext cx="130475" cy="130225"/>
            </a:xfrm>
            <a:custGeom>
              <a:avLst/>
              <a:gdLst/>
              <a:ahLst/>
              <a:cxnLst/>
              <a:rect l="l" t="t" r="r" b="b"/>
              <a:pathLst>
                <a:path w="5219" h="5209" extrusionOk="0">
                  <a:moveTo>
                    <a:pt x="2410" y="0"/>
                  </a:moveTo>
                  <a:lnTo>
                    <a:pt x="2287" y="19"/>
                  </a:lnTo>
                  <a:lnTo>
                    <a:pt x="2163" y="29"/>
                  </a:lnTo>
                  <a:lnTo>
                    <a:pt x="2031" y="57"/>
                  </a:lnTo>
                  <a:lnTo>
                    <a:pt x="1907" y="86"/>
                  </a:lnTo>
                  <a:lnTo>
                    <a:pt x="1784" y="124"/>
                  </a:lnTo>
                  <a:lnTo>
                    <a:pt x="1661" y="171"/>
                  </a:lnTo>
                  <a:lnTo>
                    <a:pt x="1547" y="218"/>
                  </a:lnTo>
                  <a:lnTo>
                    <a:pt x="1423" y="285"/>
                  </a:lnTo>
                  <a:lnTo>
                    <a:pt x="1310" y="342"/>
                  </a:lnTo>
                  <a:lnTo>
                    <a:pt x="1186" y="418"/>
                  </a:lnTo>
                  <a:lnTo>
                    <a:pt x="1082" y="494"/>
                  </a:lnTo>
                  <a:lnTo>
                    <a:pt x="978" y="569"/>
                  </a:lnTo>
                  <a:lnTo>
                    <a:pt x="873" y="655"/>
                  </a:lnTo>
                  <a:lnTo>
                    <a:pt x="778" y="740"/>
                  </a:lnTo>
                  <a:lnTo>
                    <a:pt x="693" y="835"/>
                  </a:lnTo>
                  <a:lnTo>
                    <a:pt x="608" y="930"/>
                  </a:lnTo>
                  <a:lnTo>
                    <a:pt x="532" y="1034"/>
                  </a:lnTo>
                  <a:lnTo>
                    <a:pt x="456" y="1129"/>
                  </a:lnTo>
                  <a:lnTo>
                    <a:pt x="389" y="1243"/>
                  </a:lnTo>
                  <a:lnTo>
                    <a:pt x="323" y="1347"/>
                  </a:lnTo>
                  <a:lnTo>
                    <a:pt x="266" y="1461"/>
                  </a:lnTo>
                  <a:lnTo>
                    <a:pt x="209" y="1575"/>
                  </a:lnTo>
                  <a:lnTo>
                    <a:pt x="162" y="1689"/>
                  </a:lnTo>
                  <a:lnTo>
                    <a:pt x="124" y="1812"/>
                  </a:lnTo>
                  <a:lnTo>
                    <a:pt x="86" y="1926"/>
                  </a:lnTo>
                  <a:lnTo>
                    <a:pt x="57" y="2049"/>
                  </a:lnTo>
                  <a:lnTo>
                    <a:pt x="38" y="2173"/>
                  </a:lnTo>
                  <a:lnTo>
                    <a:pt x="19" y="2296"/>
                  </a:lnTo>
                  <a:lnTo>
                    <a:pt x="10" y="2419"/>
                  </a:lnTo>
                  <a:lnTo>
                    <a:pt x="0" y="2543"/>
                  </a:lnTo>
                  <a:lnTo>
                    <a:pt x="0" y="2675"/>
                  </a:lnTo>
                  <a:lnTo>
                    <a:pt x="10" y="2799"/>
                  </a:lnTo>
                  <a:lnTo>
                    <a:pt x="19" y="2922"/>
                  </a:lnTo>
                  <a:lnTo>
                    <a:pt x="38" y="3055"/>
                  </a:lnTo>
                  <a:lnTo>
                    <a:pt x="67" y="3178"/>
                  </a:lnTo>
                  <a:lnTo>
                    <a:pt x="95" y="3302"/>
                  </a:lnTo>
                  <a:lnTo>
                    <a:pt x="133" y="3425"/>
                  </a:lnTo>
                  <a:lnTo>
                    <a:pt x="181" y="3548"/>
                  </a:lnTo>
                  <a:lnTo>
                    <a:pt x="228" y="3672"/>
                  </a:lnTo>
                  <a:lnTo>
                    <a:pt x="285" y="3785"/>
                  </a:lnTo>
                  <a:lnTo>
                    <a:pt x="351" y="3909"/>
                  </a:lnTo>
                  <a:lnTo>
                    <a:pt x="418" y="4023"/>
                  </a:lnTo>
                  <a:lnTo>
                    <a:pt x="494" y="4127"/>
                  </a:lnTo>
                  <a:lnTo>
                    <a:pt x="579" y="4231"/>
                  </a:lnTo>
                  <a:lnTo>
                    <a:pt x="655" y="4336"/>
                  </a:lnTo>
                  <a:lnTo>
                    <a:pt x="750" y="4431"/>
                  </a:lnTo>
                  <a:lnTo>
                    <a:pt x="835" y="4516"/>
                  </a:lnTo>
                  <a:lnTo>
                    <a:pt x="940" y="4601"/>
                  </a:lnTo>
                  <a:lnTo>
                    <a:pt x="1035" y="4687"/>
                  </a:lnTo>
                  <a:lnTo>
                    <a:pt x="1139" y="4753"/>
                  </a:lnTo>
                  <a:lnTo>
                    <a:pt x="1243" y="4829"/>
                  </a:lnTo>
                  <a:lnTo>
                    <a:pt x="1357" y="4886"/>
                  </a:lnTo>
                  <a:lnTo>
                    <a:pt x="1461" y="4943"/>
                  </a:lnTo>
                  <a:lnTo>
                    <a:pt x="1575" y="5000"/>
                  </a:lnTo>
                  <a:lnTo>
                    <a:pt x="1699" y="5047"/>
                  </a:lnTo>
                  <a:lnTo>
                    <a:pt x="1812" y="5085"/>
                  </a:lnTo>
                  <a:lnTo>
                    <a:pt x="1936" y="5123"/>
                  </a:lnTo>
                  <a:lnTo>
                    <a:pt x="2059" y="5152"/>
                  </a:lnTo>
                  <a:lnTo>
                    <a:pt x="2182" y="5170"/>
                  </a:lnTo>
                  <a:lnTo>
                    <a:pt x="2306" y="5189"/>
                  </a:lnTo>
                  <a:lnTo>
                    <a:pt x="2429" y="5208"/>
                  </a:lnTo>
                  <a:lnTo>
                    <a:pt x="2676" y="5208"/>
                  </a:lnTo>
                  <a:lnTo>
                    <a:pt x="2809" y="5199"/>
                  </a:lnTo>
                  <a:lnTo>
                    <a:pt x="2932" y="5189"/>
                  </a:lnTo>
                  <a:lnTo>
                    <a:pt x="3055" y="5170"/>
                  </a:lnTo>
                  <a:lnTo>
                    <a:pt x="3179" y="5142"/>
                  </a:lnTo>
                  <a:lnTo>
                    <a:pt x="3302" y="5114"/>
                  </a:lnTo>
                  <a:lnTo>
                    <a:pt x="3435" y="5076"/>
                  </a:lnTo>
                  <a:lnTo>
                    <a:pt x="3548" y="5028"/>
                  </a:lnTo>
                  <a:lnTo>
                    <a:pt x="3672" y="4981"/>
                  </a:lnTo>
                  <a:lnTo>
                    <a:pt x="3795" y="4924"/>
                  </a:lnTo>
                  <a:lnTo>
                    <a:pt x="3909" y="4857"/>
                  </a:lnTo>
                  <a:lnTo>
                    <a:pt x="4023" y="4791"/>
                  </a:lnTo>
                  <a:lnTo>
                    <a:pt x="4137" y="4715"/>
                  </a:lnTo>
                  <a:lnTo>
                    <a:pt x="4241" y="4639"/>
                  </a:lnTo>
                  <a:lnTo>
                    <a:pt x="4336" y="4554"/>
                  </a:lnTo>
                  <a:lnTo>
                    <a:pt x="4431" y="4459"/>
                  </a:lnTo>
                  <a:lnTo>
                    <a:pt x="4526" y="4374"/>
                  </a:lnTo>
                  <a:lnTo>
                    <a:pt x="4611" y="4279"/>
                  </a:lnTo>
                  <a:lnTo>
                    <a:pt x="4687" y="4174"/>
                  </a:lnTo>
                  <a:lnTo>
                    <a:pt x="4763" y="4070"/>
                  </a:lnTo>
                  <a:lnTo>
                    <a:pt x="4829" y="3966"/>
                  </a:lnTo>
                  <a:lnTo>
                    <a:pt x="4896" y="3861"/>
                  </a:lnTo>
                  <a:lnTo>
                    <a:pt x="4953" y="3747"/>
                  </a:lnTo>
                  <a:lnTo>
                    <a:pt x="5000" y="3634"/>
                  </a:lnTo>
                  <a:lnTo>
                    <a:pt x="5047" y="3520"/>
                  </a:lnTo>
                  <a:lnTo>
                    <a:pt x="5095" y="3396"/>
                  </a:lnTo>
                  <a:lnTo>
                    <a:pt x="5123" y="3273"/>
                  </a:lnTo>
                  <a:lnTo>
                    <a:pt x="5152" y="3159"/>
                  </a:lnTo>
                  <a:lnTo>
                    <a:pt x="5180" y="3036"/>
                  </a:lnTo>
                  <a:lnTo>
                    <a:pt x="5199" y="2913"/>
                  </a:lnTo>
                  <a:lnTo>
                    <a:pt x="5209" y="2780"/>
                  </a:lnTo>
                  <a:lnTo>
                    <a:pt x="5218" y="2657"/>
                  </a:lnTo>
                  <a:lnTo>
                    <a:pt x="5218" y="2533"/>
                  </a:lnTo>
                  <a:lnTo>
                    <a:pt x="5209" y="2410"/>
                  </a:lnTo>
                  <a:lnTo>
                    <a:pt x="5199" y="2277"/>
                  </a:lnTo>
                  <a:lnTo>
                    <a:pt x="5180" y="2154"/>
                  </a:lnTo>
                  <a:lnTo>
                    <a:pt x="5152" y="2030"/>
                  </a:lnTo>
                  <a:lnTo>
                    <a:pt x="5123" y="1907"/>
                  </a:lnTo>
                  <a:lnTo>
                    <a:pt x="5085" y="1784"/>
                  </a:lnTo>
                  <a:lnTo>
                    <a:pt x="5038" y="1660"/>
                  </a:lnTo>
                  <a:lnTo>
                    <a:pt x="4990" y="1537"/>
                  </a:lnTo>
                  <a:lnTo>
                    <a:pt x="4934" y="1414"/>
                  </a:lnTo>
                  <a:lnTo>
                    <a:pt x="4867" y="1300"/>
                  </a:lnTo>
                  <a:lnTo>
                    <a:pt x="4791" y="1186"/>
                  </a:lnTo>
                  <a:lnTo>
                    <a:pt x="4725" y="1072"/>
                  </a:lnTo>
                  <a:lnTo>
                    <a:pt x="4639" y="968"/>
                  </a:lnTo>
                  <a:lnTo>
                    <a:pt x="4554" y="873"/>
                  </a:lnTo>
                  <a:lnTo>
                    <a:pt x="4469" y="778"/>
                  </a:lnTo>
                  <a:lnTo>
                    <a:pt x="4374" y="683"/>
                  </a:lnTo>
                  <a:lnTo>
                    <a:pt x="4279" y="598"/>
                  </a:lnTo>
                  <a:lnTo>
                    <a:pt x="4184" y="522"/>
                  </a:lnTo>
                  <a:lnTo>
                    <a:pt x="4080" y="446"/>
                  </a:lnTo>
                  <a:lnTo>
                    <a:pt x="3975" y="380"/>
                  </a:lnTo>
                  <a:lnTo>
                    <a:pt x="3862" y="313"/>
                  </a:lnTo>
                  <a:lnTo>
                    <a:pt x="3748" y="256"/>
                  </a:lnTo>
                  <a:lnTo>
                    <a:pt x="3634" y="209"/>
                  </a:lnTo>
                  <a:lnTo>
                    <a:pt x="3520" y="162"/>
                  </a:lnTo>
                  <a:lnTo>
                    <a:pt x="3406" y="124"/>
                  </a:lnTo>
                  <a:lnTo>
                    <a:pt x="3283" y="86"/>
                  </a:lnTo>
                  <a:lnTo>
                    <a:pt x="3160" y="57"/>
                  </a:lnTo>
                  <a:lnTo>
                    <a:pt x="3036" y="29"/>
                  </a:lnTo>
                  <a:lnTo>
                    <a:pt x="2913" y="10"/>
                  </a:lnTo>
                  <a:lnTo>
                    <a:pt x="2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6621325" y="2645825"/>
              <a:ext cx="570425" cy="570400"/>
            </a:xfrm>
            <a:custGeom>
              <a:avLst/>
              <a:gdLst/>
              <a:ahLst/>
              <a:cxnLst/>
              <a:rect l="l" t="t" r="r" b="b"/>
              <a:pathLst>
                <a:path w="22817" h="22816" extrusionOk="0">
                  <a:moveTo>
                    <a:pt x="11404" y="0"/>
                  </a:moveTo>
                  <a:lnTo>
                    <a:pt x="11110" y="10"/>
                  </a:lnTo>
                  <a:lnTo>
                    <a:pt x="10816" y="19"/>
                  </a:lnTo>
                  <a:lnTo>
                    <a:pt x="10531" y="38"/>
                  </a:lnTo>
                  <a:lnTo>
                    <a:pt x="10237" y="57"/>
                  </a:lnTo>
                  <a:lnTo>
                    <a:pt x="9952" y="95"/>
                  </a:lnTo>
                  <a:lnTo>
                    <a:pt x="9668" y="133"/>
                  </a:lnTo>
                  <a:lnTo>
                    <a:pt x="9383" y="180"/>
                  </a:lnTo>
                  <a:lnTo>
                    <a:pt x="9108" y="237"/>
                  </a:lnTo>
                  <a:lnTo>
                    <a:pt x="8833" y="294"/>
                  </a:lnTo>
                  <a:lnTo>
                    <a:pt x="8558" y="361"/>
                  </a:lnTo>
                  <a:lnTo>
                    <a:pt x="8283" y="437"/>
                  </a:lnTo>
                  <a:lnTo>
                    <a:pt x="8017" y="512"/>
                  </a:lnTo>
                  <a:lnTo>
                    <a:pt x="7751" y="598"/>
                  </a:lnTo>
                  <a:lnTo>
                    <a:pt x="7486" y="693"/>
                  </a:lnTo>
                  <a:lnTo>
                    <a:pt x="7220" y="797"/>
                  </a:lnTo>
                  <a:lnTo>
                    <a:pt x="6964" y="901"/>
                  </a:lnTo>
                  <a:lnTo>
                    <a:pt x="6708" y="1015"/>
                  </a:lnTo>
                  <a:lnTo>
                    <a:pt x="6461" y="1129"/>
                  </a:lnTo>
                  <a:lnTo>
                    <a:pt x="6214" y="1252"/>
                  </a:lnTo>
                  <a:lnTo>
                    <a:pt x="5968" y="1376"/>
                  </a:lnTo>
                  <a:lnTo>
                    <a:pt x="5731" y="1518"/>
                  </a:lnTo>
                  <a:lnTo>
                    <a:pt x="5494" y="1651"/>
                  </a:lnTo>
                  <a:lnTo>
                    <a:pt x="5256" y="1803"/>
                  </a:lnTo>
                  <a:lnTo>
                    <a:pt x="5029" y="1954"/>
                  </a:lnTo>
                  <a:lnTo>
                    <a:pt x="4801" y="2106"/>
                  </a:lnTo>
                  <a:lnTo>
                    <a:pt x="4583" y="2267"/>
                  </a:lnTo>
                  <a:lnTo>
                    <a:pt x="4365" y="2438"/>
                  </a:lnTo>
                  <a:lnTo>
                    <a:pt x="4146" y="2609"/>
                  </a:lnTo>
                  <a:lnTo>
                    <a:pt x="3938" y="2789"/>
                  </a:lnTo>
                  <a:lnTo>
                    <a:pt x="3738" y="2970"/>
                  </a:lnTo>
                  <a:lnTo>
                    <a:pt x="3539" y="3150"/>
                  </a:lnTo>
                  <a:lnTo>
                    <a:pt x="3340" y="3339"/>
                  </a:lnTo>
                  <a:lnTo>
                    <a:pt x="3150" y="3539"/>
                  </a:lnTo>
                  <a:lnTo>
                    <a:pt x="2961" y="3738"/>
                  </a:lnTo>
                  <a:lnTo>
                    <a:pt x="2780" y="3947"/>
                  </a:lnTo>
                  <a:lnTo>
                    <a:pt x="2600" y="4155"/>
                  </a:lnTo>
                  <a:lnTo>
                    <a:pt x="2429" y="4364"/>
                  </a:lnTo>
                  <a:lnTo>
                    <a:pt x="2268" y="4582"/>
                  </a:lnTo>
                  <a:lnTo>
                    <a:pt x="2107" y="4810"/>
                  </a:lnTo>
                  <a:lnTo>
                    <a:pt x="1946" y="5028"/>
                  </a:lnTo>
                  <a:lnTo>
                    <a:pt x="1794" y="5265"/>
                  </a:lnTo>
                  <a:lnTo>
                    <a:pt x="1651" y="5493"/>
                  </a:lnTo>
                  <a:lnTo>
                    <a:pt x="1509" y="5730"/>
                  </a:lnTo>
                  <a:lnTo>
                    <a:pt x="1376" y="5977"/>
                  </a:lnTo>
                  <a:lnTo>
                    <a:pt x="1244" y="6214"/>
                  </a:lnTo>
                  <a:lnTo>
                    <a:pt x="1120" y="6461"/>
                  </a:lnTo>
                  <a:lnTo>
                    <a:pt x="1006" y="6717"/>
                  </a:lnTo>
                  <a:lnTo>
                    <a:pt x="893" y="6973"/>
                  </a:lnTo>
                  <a:lnTo>
                    <a:pt x="788" y="7229"/>
                  </a:lnTo>
                  <a:lnTo>
                    <a:pt x="693" y="7485"/>
                  </a:lnTo>
                  <a:lnTo>
                    <a:pt x="598" y="7751"/>
                  </a:lnTo>
                  <a:lnTo>
                    <a:pt x="513" y="8016"/>
                  </a:lnTo>
                  <a:lnTo>
                    <a:pt x="428" y="8292"/>
                  </a:lnTo>
                  <a:lnTo>
                    <a:pt x="361" y="8557"/>
                  </a:lnTo>
                  <a:lnTo>
                    <a:pt x="295" y="8832"/>
                  </a:lnTo>
                  <a:lnTo>
                    <a:pt x="228" y="9107"/>
                  </a:lnTo>
                  <a:lnTo>
                    <a:pt x="181" y="9392"/>
                  </a:lnTo>
                  <a:lnTo>
                    <a:pt x="134" y="9677"/>
                  </a:lnTo>
                  <a:lnTo>
                    <a:pt x="86" y="9961"/>
                  </a:lnTo>
                  <a:lnTo>
                    <a:pt x="58" y="10246"/>
                  </a:lnTo>
                  <a:lnTo>
                    <a:pt x="29" y="10530"/>
                  </a:lnTo>
                  <a:lnTo>
                    <a:pt x="10" y="10824"/>
                  </a:lnTo>
                  <a:lnTo>
                    <a:pt x="1" y="11119"/>
                  </a:lnTo>
                  <a:lnTo>
                    <a:pt x="1" y="11413"/>
                  </a:lnTo>
                  <a:lnTo>
                    <a:pt x="1" y="11707"/>
                  </a:lnTo>
                  <a:lnTo>
                    <a:pt x="10" y="12001"/>
                  </a:lnTo>
                  <a:lnTo>
                    <a:pt x="29" y="12285"/>
                  </a:lnTo>
                  <a:lnTo>
                    <a:pt x="58" y="12579"/>
                  </a:lnTo>
                  <a:lnTo>
                    <a:pt x="86" y="12864"/>
                  </a:lnTo>
                  <a:lnTo>
                    <a:pt x="134" y="13149"/>
                  </a:lnTo>
                  <a:lnTo>
                    <a:pt x="181" y="13433"/>
                  </a:lnTo>
                  <a:lnTo>
                    <a:pt x="228" y="13708"/>
                  </a:lnTo>
                  <a:lnTo>
                    <a:pt x="295" y="13983"/>
                  </a:lnTo>
                  <a:lnTo>
                    <a:pt x="361" y="14259"/>
                  </a:lnTo>
                  <a:lnTo>
                    <a:pt x="428" y="14534"/>
                  </a:lnTo>
                  <a:lnTo>
                    <a:pt x="513" y="14799"/>
                  </a:lnTo>
                  <a:lnTo>
                    <a:pt x="598" y="15065"/>
                  </a:lnTo>
                  <a:lnTo>
                    <a:pt x="693" y="15331"/>
                  </a:lnTo>
                  <a:lnTo>
                    <a:pt x="788" y="15596"/>
                  </a:lnTo>
                  <a:lnTo>
                    <a:pt x="893" y="15852"/>
                  </a:lnTo>
                  <a:lnTo>
                    <a:pt x="1006" y="16108"/>
                  </a:lnTo>
                  <a:lnTo>
                    <a:pt x="1120" y="16355"/>
                  </a:lnTo>
                  <a:lnTo>
                    <a:pt x="1244" y="16602"/>
                  </a:lnTo>
                  <a:lnTo>
                    <a:pt x="1376" y="16848"/>
                  </a:lnTo>
                  <a:lnTo>
                    <a:pt x="1509" y="17086"/>
                  </a:lnTo>
                  <a:lnTo>
                    <a:pt x="1651" y="17323"/>
                  </a:lnTo>
                  <a:lnTo>
                    <a:pt x="1794" y="17560"/>
                  </a:lnTo>
                  <a:lnTo>
                    <a:pt x="1946" y="17788"/>
                  </a:lnTo>
                  <a:lnTo>
                    <a:pt x="2107" y="18015"/>
                  </a:lnTo>
                  <a:lnTo>
                    <a:pt x="2268" y="18233"/>
                  </a:lnTo>
                  <a:lnTo>
                    <a:pt x="2429" y="18452"/>
                  </a:lnTo>
                  <a:lnTo>
                    <a:pt x="2600" y="18670"/>
                  </a:lnTo>
                  <a:lnTo>
                    <a:pt x="2780" y="18879"/>
                  </a:lnTo>
                  <a:lnTo>
                    <a:pt x="2961" y="19078"/>
                  </a:lnTo>
                  <a:lnTo>
                    <a:pt x="3150" y="19277"/>
                  </a:lnTo>
                  <a:lnTo>
                    <a:pt x="3340" y="19476"/>
                  </a:lnTo>
                  <a:lnTo>
                    <a:pt x="3539" y="19666"/>
                  </a:lnTo>
                  <a:lnTo>
                    <a:pt x="3738" y="19856"/>
                  </a:lnTo>
                  <a:lnTo>
                    <a:pt x="3938" y="20036"/>
                  </a:lnTo>
                  <a:lnTo>
                    <a:pt x="4146" y="20216"/>
                  </a:lnTo>
                  <a:lnTo>
                    <a:pt x="4365" y="20387"/>
                  </a:lnTo>
                  <a:lnTo>
                    <a:pt x="4583" y="20548"/>
                  </a:lnTo>
                  <a:lnTo>
                    <a:pt x="4801" y="20709"/>
                  </a:lnTo>
                  <a:lnTo>
                    <a:pt x="5029" y="20871"/>
                  </a:lnTo>
                  <a:lnTo>
                    <a:pt x="5256" y="21023"/>
                  </a:lnTo>
                  <a:lnTo>
                    <a:pt x="5494" y="21165"/>
                  </a:lnTo>
                  <a:lnTo>
                    <a:pt x="5731" y="21307"/>
                  </a:lnTo>
                  <a:lnTo>
                    <a:pt x="5968" y="21440"/>
                  </a:lnTo>
                  <a:lnTo>
                    <a:pt x="6214" y="21573"/>
                  </a:lnTo>
                  <a:lnTo>
                    <a:pt x="6461" y="21696"/>
                  </a:lnTo>
                  <a:lnTo>
                    <a:pt x="6708" y="21810"/>
                  </a:lnTo>
                  <a:lnTo>
                    <a:pt x="6964" y="21924"/>
                  </a:lnTo>
                  <a:lnTo>
                    <a:pt x="7220" y="22028"/>
                  </a:lnTo>
                  <a:lnTo>
                    <a:pt x="7486" y="22123"/>
                  </a:lnTo>
                  <a:lnTo>
                    <a:pt x="7751" y="22218"/>
                  </a:lnTo>
                  <a:lnTo>
                    <a:pt x="8017" y="22303"/>
                  </a:lnTo>
                  <a:lnTo>
                    <a:pt x="8283" y="22379"/>
                  </a:lnTo>
                  <a:lnTo>
                    <a:pt x="8558" y="22455"/>
                  </a:lnTo>
                  <a:lnTo>
                    <a:pt x="8833" y="22521"/>
                  </a:lnTo>
                  <a:lnTo>
                    <a:pt x="9108" y="22588"/>
                  </a:lnTo>
                  <a:lnTo>
                    <a:pt x="9383" y="22635"/>
                  </a:lnTo>
                  <a:lnTo>
                    <a:pt x="9668" y="22683"/>
                  </a:lnTo>
                  <a:lnTo>
                    <a:pt x="9952" y="22721"/>
                  </a:lnTo>
                  <a:lnTo>
                    <a:pt x="10237" y="22759"/>
                  </a:lnTo>
                  <a:lnTo>
                    <a:pt x="10531" y="22787"/>
                  </a:lnTo>
                  <a:lnTo>
                    <a:pt x="10816" y="22806"/>
                  </a:lnTo>
                  <a:lnTo>
                    <a:pt x="11110" y="22816"/>
                  </a:lnTo>
                  <a:lnTo>
                    <a:pt x="11698" y="22816"/>
                  </a:lnTo>
                  <a:lnTo>
                    <a:pt x="11992" y="22806"/>
                  </a:lnTo>
                  <a:lnTo>
                    <a:pt x="12286" y="22787"/>
                  </a:lnTo>
                  <a:lnTo>
                    <a:pt x="12571" y="22759"/>
                  </a:lnTo>
                  <a:lnTo>
                    <a:pt x="12855" y="22721"/>
                  </a:lnTo>
                  <a:lnTo>
                    <a:pt x="13140" y="22683"/>
                  </a:lnTo>
                  <a:lnTo>
                    <a:pt x="13424" y="22635"/>
                  </a:lnTo>
                  <a:lnTo>
                    <a:pt x="13699" y="22588"/>
                  </a:lnTo>
                  <a:lnTo>
                    <a:pt x="13984" y="22521"/>
                  </a:lnTo>
                  <a:lnTo>
                    <a:pt x="14259" y="22455"/>
                  </a:lnTo>
                  <a:lnTo>
                    <a:pt x="14525" y="22379"/>
                  </a:lnTo>
                  <a:lnTo>
                    <a:pt x="14800" y="22303"/>
                  </a:lnTo>
                  <a:lnTo>
                    <a:pt x="15066" y="22218"/>
                  </a:lnTo>
                  <a:lnTo>
                    <a:pt x="15331" y="22123"/>
                  </a:lnTo>
                  <a:lnTo>
                    <a:pt x="15587" y="22028"/>
                  </a:lnTo>
                  <a:lnTo>
                    <a:pt x="15843" y="21924"/>
                  </a:lnTo>
                  <a:lnTo>
                    <a:pt x="16100" y="21810"/>
                  </a:lnTo>
                  <a:lnTo>
                    <a:pt x="16346" y="21696"/>
                  </a:lnTo>
                  <a:lnTo>
                    <a:pt x="16602" y="21573"/>
                  </a:lnTo>
                  <a:lnTo>
                    <a:pt x="16839" y="21440"/>
                  </a:lnTo>
                  <a:lnTo>
                    <a:pt x="17086" y="21307"/>
                  </a:lnTo>
                  <a:lnTo>
                    <a:pt x="17323" y="21165"/>
                  </a:lnTo>
                  <a:lnTo>
                    <a:pt x="17551" y="21023"/>
                  </a:lnTo>
                  <a:lnTo>
                    <a:pt x="17779" y="20871"/>
                  </a:lnTo>
                  <a:lnTo>
                    <a:pt x="18006" y="20709"/>
                  </a:lnTo>
                  <a:lnTo>
                    <a:pt x="18234" y="20548"/>
                  </a:lnTo>
                  <a:lnTo>
                    <a:pt x="18452" y="20387"/>
                  </a:lnTo>
                  <a:lnTo>
                    <a:pt x="18661" y="20216"/>
                  </a:lnTo>
                  <a:lnTo>
                    <a:pt x="18870" y="20036"/>
                  </a:lnTo>
                  <a:lnTo>
                    <a:pt x="19078" y="19856"/>
                  </a:lnTo>
                  <a:lnTo>
                    <a:pt x="19278" y="19666"/>
                  </a:lnTo>
                  <a:lnTo>
                    <a:pt x="19467" y="19476"/>
                  </a:lnTo>
                  <a:lnTo>
                    <a:pt x="19667" y="19277"/>
                  </a:lnTo>
                  <a:lnTo>
                    <a:pt x="19847" y="19078"/>
                  </a:lnTo>
                  <a:lnTo>
                    <a:pt x="20027" y="18879"/>
                  </a:lnTo>
                  <a:lnTo>
                    <a:pt x="20207" y="18670"/>
                  </a:lnTo>
                  <a:lnTo>
                    <a:pt x="20378" y="18452"/>
                  </a:lnTo>
                  <a:lnTo>
                    <a:pt x="20549" y="18233"/>
                  </a:lnTo>
                  <a:lnTo>
                    <a:pt x="20710" y="18015"/>
                  </a:lnTo>
                  <a:lnTo>
                    <a:pt x="20862" y="17788"/>
                  </a:lnTo>
                  <a:lnTo>
                    <a:pt x="21014" y="17560"/>
                  </a:lnTo>
                  <a:lnTo>
                    <a:pt x="21156" y="17323"/>
                  </a:lnTo>
                  <a:lnTo>
                    <a:pt x="21298" y="17086"/>
                  </a:lnTo>
                  <a:lnTo>
                    <a:pt x="21431" y="16848"/>
                  </a:lnTo>
                  <a:lnTo>
                    <a:pt x="21564" y="16602"/>
                  </a:lnTo>
                  <a:lnTo>
                    <a:pt x="21687" y="16355"/>
                  </a:lnTo>
                  <a:lnTo>
                    <a:pt x="21801" y="16108"/>
                  </a:lnTo>
                  <a:lnTo>
                    <a:pt x="21915" y="15852"/>
                  </a:lnTo>
                  <a:lnTo>
                    <a:pt x="22019" y="15596"/>
                  </a:lnTo>
                  <a:lnTo>
                    <a:pt x="22124" y="15331"/>
                  </a:lnTo>
                  <a:lnTo>
                    <a:pt x="22209" y="15065"/>
                  </a:lnTo>
                  <a:lnTo>
                    <a:pt x="22304" y="14799"/>
                  </a:lnTo>
                  <a:lnTo>
                    <a:pt x="22380" y="14534"/>
                  </a:lnTo>
                  <a:lnTo>
                    <a:pt x="22456" y="14259"/>
                  </a:lnTo>
                  <a:lnTo>
                    <a:pt x="22522" y="13983"/>
                  </a:lnTo>
                  <a:lnTo>
                    <a:pt x="22579" y="13708"/>
                  </a:lnTo>
                  <a:lnTo>
                    <a:pt x="22636" y="13433"/>
                  </a:lnTo>
                  <a:lnTo>
                    <a:pt x="22683" y="13149"/>
                  </a:lnTo>
                  <a:lnTo>
                    <a:pt x="22721" y="12864"/>
                  </a:lnTo>
                  <a:lnTo>
                    <a:pt x="22750" y="12579"/>
                  </a:lnTo>
                  <a:lnTo>
                    <a:pt x="22778" y="12285"/>
                  </a:lnTo>
                  <a:lnTo>
                    <a:pt x="22797" y="12001"/>
                  </a:lnTo>
                  <a:lnTo>
                    <a:pt x="22807" y="11707"/>
                  </a:lnTo>
                  <a:lnTo>
                    <a:pt x="22816" y="11413"/>
                  </a:lnTo>
                  <a:lnTo>
                    <a:pt x="22807" y="11119"/>
                  </a:lnTo>
                  <a:lnTo>
                    <a:pt x="22797" y="10824"/>
                  </a:lnTo>
                  <a:lnTo>
                    <a:pt x="22778" y="10530"/>
                  </a:lnTo>
                  <a:lnTo>
                    <a:pt x="22750" y="10246"/>
                  </a:lnTo>
                  <a:lnTo>
                    <a:pt x="22721" y="9961"/>
                  </a:lnTo>
                  <a:lnTo>
                    <a:pt x="22683" y="9677"/>
                  </a:lnTo>
                  <a:lnTo>
                    <a:pt x="22636" y="9392"/>
                  </a:lnTo>
                  <a:lnTo>
                    <a:pt x="22579" y="9107"/>
                  </a:lnTo>
                  <a:lnTo>
                    <a:pt x="22522" y="8832"/>
                  </a:lnTo>
                  <a:lnTo>
                    <a:pt x="22456" y="8557"/>
                  </a:lnTo>
                  <a:lnTo>
                    <a:pt x="22380" y="8292"/>
                  </a:lnTo>
                  <a:lnTo>
                    <a:pt x="22304" y="8016"/>
                  </a:lnTo>
                  <a:lnTo>
                    <a:pt x="22209" y="7751"/>
                  </a:lnTo>
                  <a:lnTo>
                    <a:pt x="22124" y="7485"/>
                  </a:lnTo>
                  <a:lnTo>
                    <a:pt x="22019" y="7229"/>
                  </a:lnTo>
                  <a:lnTo>
                    <a:pt x="21915" y="6973"/>
                  </a:lnTo>
                  <a:lnTo>
                    <a:pt x="21801" y="6717"/>
                  </a:lnTo>
                  <a:lnTo>
                    <a:pt x="21687" y="6461"/>
                  </a:lnTo>
                  <a:lnTo>
                    <a:pt x="21564" y="6214"/>
                  </a:lnTo>
                  <a:lnTo>
                    <a:pt x="21431" y="5977"/>
                  </a:lnTo>
                  <a:lnTo>
                    <a:pt x="21298" y="5730"/>
                  </a:lnTo>
                  <a:lnTo>
                    <a:pt x="21156" y="5493"/>
                  </a:lnTo>
                  <a:lnTo>
                    <a:pt x="21014" y="5265"/>
                  </a:lnTo>
                  <a:lnTo>
                    <a:pt x="20862" y="5028"/>
                  </a:lnTo>
                  <a:lnTo>
                    <a:pt x="20710" y="4810"/>
                  </a:lnTo>
                  <a:lnTo>
                    <a:pt x="20549" y="4582"/>
                  </a:lnTo>
                  <a:lnTo>
                    <a:pt x="20378" y="4364"/>
                  </a:lnTo>
                  <a:lnTo>
                    <a:pt x="20207" y="4155"/>
                  </a:lnTo>
                  <a:lnTo>
                    <a:pt x="20027" y="3947"/>
                  </a:lnTo>
                  <a:lnTo>
                    <a:pt x="19847" y="3738"/>
                  </a:lnTo>
                  <a:lnTo>
                    <a:pt x="19667" y="3539"/>
                  </a:lnTo>
                  <a:lnTo>
                    <a:pt x="19467" y="3339"/>
                  </a:lnTo>
                  <a:lnTo>
                    <a:pt x="19278" y="3150"/>
                  </a:lnTo>
                  <a:lnTo>
                    <a:pt x="19078" y="2970"/>
                  </a:lnTo>
                  <a:lnTo>
                    <a:pt x="18870" y="2789"/>
                  </a:lnTo>
                  <a:lnTo>
                    <a:pt x="18661" y="2609"/>
                  </a:lnTo>
                  <a:lnTo>
                    <a:pt x="18452" y="2438"/>
                  </a:lnTo>
                  <a:lnTo>
                    <a:pt x="18234" y="2267"/>
                  </a:lnTo>
                  <a:lnTo>
                    <a:pt x="18006" y="2106"/>
                  </a:lnTo>
                  <a:lnTo>
                    <a:pt x="17779" y="1954"/>
                  </a:lnTo>
                  <a:lnTo>
                    <a:pt x="17551" y="1803"/>
                  </a:lnTo>
                  <a:lnTo>
                    <a:pt x="17323" y="1651"/>
                  </a:lnTo>
                  <a:lnTo>
                    <a:pt x="17086" y="1518"/>
                  </a:lnTo>
                  <a:lnTo>
                    <a:pt x="16839" y="1376"/>
                  </a:lnTo>
                  <a:lnTo>
                    <a:pt x="16602" y="1252"/>
                  </a:lnTo>
                  <a:lnTo>
                    <a:pt x="16346" y="1129"/>
                  </a:lnTo>
                  <a:lnTo>
                    <a:pt x="16100" y="1015"/>
                  </a:lnTo>
                  <a:lnTo>
                    <a:pt x="15843" y="901"/>
                  </a:lnTo>
                  <a:lnTo>
                    <a:pt x="15587" y="797"/>
                  </a:lnTo>
                  <a:lnTo>
                    <a:pt x="15331" y="693"/>
                  </a:lnTo>
                  <a:lnTo>
                    <a:pt x="15066" y="598"/>
                  </a:lnTo>
                  <a:lnTo>
                    <a:pt x="14800" y="512"/>
                  </a:lnTo>
                  <a:lnTo>
                    <a:pt x="14525" y="437"/>
                  </a:lnTo>
                  <a:lnTo>
                    <a:pt x="14259" y="361"/>
                  </a:lnTo>
                  <a:lnTo>
                    <a:pt x="13984" y="294"/>
                  </a:lnTo>
                  <a:lnTo>
                    <a:pt x="13699" y="237"/>
                  </a:lnTo>
                  <a:lnTo>
                    <a:pt x="13424" y="180"/>
                  </a:lnTo>
                  <a:lnTo>
                    <a:pt x="13140" y="133"/>
                  </a:lnTo>
                  <a:lnTo>
                    <a:pt x="12855" y="95"/>
                  </a:lnTo>
                  <a:lnTo>
                    <a:pt x="12571" y="57"/>
                  </a:lnTo>
                  <a:lnTo>
                    <a:pt x="12286" y="38"/>
                  </a:lnTo>
                  <a:lnTo>
                    <a:pt x="11992" y="19"/>
                  </a:lnTo>
                  <a:lnTo>
                    <a:pt x="11698" y="10"/>
                  </a:lnTo>
                  <a:lnTo>
                    <a:pt x="11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6764825" y="2742350"/>
              <a:ext cx="130225" cy="130450"/>
            </a:xfrm>
            <a:custGeom>
              <a:avLst/>
              <a:gdLst/>
              <a:ahLst/>
              <a:cxnLst/>
              <a:rect l="l" t="t" r="r" b="b"/>
              <a:pathLst>
                <a:path w="5209" h="5218" extrusionOk="0">
                  <a:moveTo>
                    <a:pt x="2533" y="0"/>
                  </a:moveTo>
                  <a:lnTo>
                    <a:pt x="2410" y="10"/>
                  </a:lnTo>
                  <a:lnTo>
                    <a:pt x="2286" y="19"/>
                  </a:lnTo>
                  <a:lnTo>
                    <a:pt x="2154" y="38"/>
                  </a:lnTo>
                  <a:lnTo>
                    <a:pt x="2030" y="67"/>
                  </a:lnTo>
                  <a:lnTo>
                    <a:pt x="1907" y="95"/>
                  </a:lnTo>
                  <a:lnTo>
                    <a:pt x="1784" y="133"/>
                  </a:lnTo>
                  <a:lnTo>
                    <a:pt x="1660" y="180"/>
                  </a:lnTo>
                  <a:lnTo>
                    <a:pt x="1537" y="228"/>
                  </a:lnTo>
                  <a:lnTo>
                    <a:pt x="1423" y="285"/>
                  </a:lnTo>
                  <a:lnTo>
                    <a:pt x="1300" y="351"/>
                  </a:lnTo>
                  <a:lnTo>
                    <a:pt x="1186" y="418"/>
                  </a:lnTo>
                  <a:lnTo>
                    <a:pt x="1082" y="494"/>
                  </a:lnTo>
                  <a:lnTo>
                    <a:pt x="977" y="579"/>
                  </a:lnTo>
                  <a:lnTo>
                    <a:pt x="873" y="655"/>
                  </a:lnTo>
                  <a:lnTo>
                    <a:pt x="778" y="750"/>
                  </a:lnTo>
                  <a:lnTo>
                    <a:pt x="693" y="835"/>
                  </a:lnTo>
                  <a:lnTo>
                    <a:pt x="607" y="939"/>
                  </a:lnTo>
                  <a:lnTo>
                    <a:pt x="522" y="1034"/>
                  </a:lnTo>
                  <a:lnTo>
                    <a:pt x="456" y="1139"/>
                  </a:lnTo>
                  <a:lnTo>
                    <a:pt x="380" y="1243"/>
                  </a:lnTo>
                  <a:lnTo>
                    <a:pt x="323" y="1357"/>
                  </a:lnTo>
                  <a:lnTo>
                    <a:pt x="266" y="1461"/>
                  </a:lnTo>
                  <a:lnTo>
                    <a:pt x="209" y="1575"/>
                  </a:lnTo>
                  <a:lnTo>
                    <a:pt x="161" y="1698"/>
                  </a:lnTo>
                  <a:lnTo>
                    <a:pt x="123" y="1812"/>
                  </a:lnTo>
                  <a:lnTo>
                    <a:pt x="86" y="1936"/>
                  </a:lnTo>
                  <a:lnTo>
                    <a:pt x="57" y="2059"/>
                  </a:lnTo>
                  <a:lnTo>
                    <a:pt x="38" y="2182"/>
                  </a:lnTo>
                  <a:lnTo>
                    <a:pt x="19" y="2305"/>
                  </a:lnTo>
                  <a:lnTo>
                    <a:pt x="0" y="2429"/>
                  </a:lnTo>
                  <a:lnTo>
                    <a:pt x="0" y="2552"/>
                  </a:lnTo>
                  <a:lnTo>
                    <a:pt x="0" y="2675"/>
                  </a:lnTo>
                  <a:lnTo>
                    <a:pt x="10" y="2808"/>
                  </a:lnTo>
                  <a:lnTo>
                    <a:pt x="19" y="2932"/>
                  </a:lnTo>
                  <a:lnTo>
                    <a:pt x="38" y="3055"/>
                  </a:lnTo>
                  <a:lnTo>
                    <a:pt x="57" y="3178"/>
                  </a:lnTo>
                  <a:lnTo>
                    <a:pt x="95" y="3302"/>
                  </a:lnTo>
                  <a:lnTo>
                    <a:pt x="133" y="3434"/>
                  </a:lnTo>
                  <a:lnTo>
                    <a:pt x="171" y="3548"/>
                  </a:lnTo>
                  <a:lnTo>
                    <a:pt x="228" y="3672"/>
                  </a:lnTo>
                  <a:lnTo>
                    <a:pt x="285" y="3795"/>
                  </a:lnTo>
                  <a:lnTo>
                    <a:pt x="351" y="3909"/>
                  </a:lnTo>
                  <a:lnTo>
                    <a:pt x="418" y="4023"/>
                  </a:lnTo>
                  <a:lnTo>
                    <a:pt x="493" y="4136"/>
                  </a:lnTo>
                  <a:lnTo>
                    <a:pt x="569" y="4241"/>
                  </a:lnTo>
                  <a:lnTo>
                    <a:pt x="655" y="4336"/>
                  </a:lnTo>
                  <a:lnTo>
                    <a:pt x="750" y="4431"/>
                  </a:lnTo>
                  <a:lnTo>
                    <a:pt x="835" y="4525"/>
                  </a:lnTo>
                  <a:lnTo>
                    <a:pt x="930" y="4611"/>
                  </a:lnTo>
                  <a:lnTo>
                    <a:pt x="1034" y="4687"/>
                  </a:lnTo>
                  <a:lnTo>
                    <a:pt x="1139" y="4763"/>
                  </a:lnTo>
                  <a:lnTo>
                    <a:pt x="1243" y="4829"/>
                  </a:lnTo>
                  <a:lnTo>
                    <a:pt x="1347" y="4895"/>
                  </a:lnTo>
                  <a:lnTo>
                    <a:pt x="1461" y="4952"/>
                  </a:lnTo>
                  <a:lnTo>
                    <a:pt x="1575" y="5000"/>
                  </a:lnTo>
                  <a:lnTo>
                    <a:pt x="1689" y="5047"/>
                  </a:lnTo>
                  <a:lnTo>
                    <a:pt x="1812" y="5095"/>
                  </a:lnTo>
                  <a:lnTo>
                    <a:pt x="1935" y="5123"/>
                  </a:lnTo>
                  <a:lnTo>
                    <a:pt x="2049" y="5151"/>
                  </a:lnTo>
                  <a:lnTo>
                    <a:pt x="2173" y="5180"/>
                  </a:lnTo>
                  <a:lnTo>
                    <a:pt x="2296" y="5199"/>
                  </a:lnTo>
                  <a:lnTo>
                    <a:pt x="2429" y="5208"/>
                  </a:lnTo>
                  <a:lnTo>
                    <a:pt x="2552" y="5218"/>
                  </a:lnTo>
                  <a:lnTo>
                    <a:pt x="2675" y="5218"/>
                  </a:lnTo>
                  <a:lnTo>
                    <a:pt x="2799" y="5208"/>
                  </a:lnTo>
                  <a:lnTo>
                    <a:pt x="2932" y="5199"/>
                  </a:lnTo>
                  <a:lnTo>
                    <a:pt x="3055" y="5180"/>
                  </a:lnTo>
                  <a:lnTo>
                    <a:pt x="3178" y="5151"/>
                  </a:lnTo>
                  <a:lnTo>
                    <a:pt x="3302" y="5123"/>
                  </a:lnTo>
                  <a:lnTo>
                    <a:pt x="3425" y="5085"/>
                  </a:lnTo>
                  <a:lnTo>
                    <a:pt x="3548" y="5038"/>
                  </a:lnTo>
                  <a:lnTo>
                    <a:pt x="3671" y="4990"/>
                  </a:lnTo>
                  <a:lnTo>
                    <a:pt x="3795" y="4933"/>
                  </a:lnTo>
                  <a:lnTo>
                    <a:pt x="3909" y="4867"/>
                  </a:lnTo>
                  <a:lnTo>
                    <a:pt x="4022" y="4791"/>
                  </a:lnTo>
                  <a:lnTo>
                    <a:pt x="4136" y="4725"/>
                  </a:lnTo>
                  <a:lnTo>
                    <a:pt x="4241" y="4639"/>
                  </a:lnTo>
                  <a:lnTo>
                    <a:pt x="4336" y="4554"/>
                  </a:lnTo>
                  <a:lnTo>
                    <a:pt x="4430" y="4468"/>
                  </a:lnTo>
                  <a:lnTo>
                    <a:pt x="4525" y="4374"/>
                  </a:lnTo>
                  <a:lnTo>
                    <a:pt x="4601" y="4279"/>
                  </a:lnTo>
                  <a:lnTo>
                    <a:pt x="4687" y="4184"/>
                  </a:lnTo>
                  <a:lnTo>
                    <a:pt x="4762" y="4079"/>
                  </a:lnTo>
                  <a:lnTo>
                    <a:pt x="4829" y="3975"/>
                  </a:lnTo>
                  <a:lnTo>
                    <a:pt x="4895" y="3861"/>
                  </a:lnTo>
                  <a:lnTo>
                    <a:pt x="4952" y="3747"/>
                  </a:lnTo>
                  <a:lnTo>
                    <a:pt x="5000" y="3634"/>
                  </a:lnTo>
                  <a:lnTo>
                    <a:pt x="5047" y="3520"/>
                  </a:lnTo>
                  <a:lnTo>
                    <a:pt x="5085" y="3406"/>
                  </a:lnTo>
                  <a:lnTo>
                    <a:pt x="5123" y="3283"/>
                  </a:lnTo>
                  <a:lnTo>
                    <a:pt x="5151" y="3159"/>
                  </a:lnTo>
                  <a:lnTo>
                    <a:pt x="5180" y="3036"/>
                  </a:lnTo>
                  <a:lnTo>
                    <a:pt x="5189" y="2913"/>
                  </a:lnTo>
                  <a:lnTo>
                    <a:pt x="5208" y="2789"/>
                  </a:lnTo>
                  <a:lnTo>
                    <a:pt x="5208" y="2666"/>
                  </a:lnTo>
                  <a:lnTo>
                    <a:pt x="5208" y="2533"/>
                  </a:lnTo>
                  <a:lnTo>
                    <a:pt x="5208" y="2410"/>
                  </a:lnTo>
                  <a:lnTo>
                    <a:pt x="5189" y="2287"/>
                  </a:lnTo>
                  <a:lnTo>
                    <a:pt x="5170" y="2163"/>
                  </a:lnTo>
                  <a:lnTo>
                    <a:pt x="5151" y="2030"/>
                  </a:lnTo>
                  <a:lnTo>
                    <a:pt x="5113" y="1907"/>
                  </a:lnTo>
                  <a:lnTo>
                    <a:pt x="5076" y="1784"/>
                  </a:lnTo>
                  <a:lnTo>
                    <a:pt x="5038" y="1660"/>
                  </a:lnTo>
                  <a:lnTo>
                    <a:pt x="4981" y="1547"/>
                  </a:lnTo>
                  <a:lnTo>
                    <a:pt x="4924" y="1423"/>
                  </a:lnTo>
                  <a:lnTo>
                    <a:pt x="4867" y="1309"/>
                  </a:lnTo>
                  <a:lnTo>
                    <a:pt x="4791" y="1186"/>
                  </a:lnTo>
                  <a:lnTo>
                    <a:pt x="4715" y="1082"/>
                  </a:lnTo>
                  <a:lnTo>
                    <a:pt x="4639" y="977"/>
                  </a:lnTo>
                  <a:lnTo>
                    <a:pt x="4554" y="873"/>
                  </a:lnTo>
                  <a:lnTo>
                    <a:pt x="4468" y="778"/>
                  </a:lnTo>
                  <a:lnTo>
                    <a:pt x="4373" y="693"/>
                  </a:lnTo>
                  <a:lnTo>
                    <a:pt x="4279" y="607"/>
                  </a:lnTo>
                  <a:lnTo>
                    <a:pt x="4174" y="531"/>
                  </a:lnTo>
                  <a:lnTo>
                    <a:pt x="4079" y="456"/>
                  </a:lnTo>
                  <a:lnTo>
                    <a:pt x="3966" y="389"/>
                  </a:lnTo>
                  <a:lnTo>
                    <a:pt x="3861" y="323"/>
                  </a:lnTo>
                  <a:lnTo>
                    <a:pt x="3747" y="266"/>
                  </a:lnTo>
                  <a:lnTo>
                    <a:pt x="3634" y="209"/>
                  </a:lnTo>
                  <a:lnTo>
                    <a:pt x="3520" y="162"/>
                  </a:lnTo>
                  <a:lnTo>
                    <a:pt x="3396" y="124"/>
                  </a:lnTo>
                  <a:lnTo>
                    <a:pt x="3283" y="86"/>
                  </a:lnTo>
                  <a:lnTo>
                    <a:pt x="3159" y="57"/>
                  </a:lnTo>
                  <a:lnTo>
                    <a:pt x="3036" y="38"/>
                  </a:lnTo>
                  <a:lnTo>
                    <a:pt x="2913" y="19"/>
                  </a:lnTo>
                  <a:lnTo>
                    <a:pt x="2789" y="10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6976850" y="2825825"/>
              <a:ext cx="130225" cy="130225"/>
            </a:xfrm>
            <a:custGeom>
              <a:avLst/>
              <a:gdLst/>
              <a:ahLst/>
              <a:cxnLst/>
              <a:rect l="l" t="t" r="r" b="b"/>
              <a:pathLst>
                <a:path w="5209" h="5209" extrusionOk="0">
                  <a:moveTo>
                    <a:pt x="2410" y="1"/>
                  </a:moveTo>
                  <a:lnTo>
                    <a:pt x="2277" y="20"/>
                  </a:lnTo>
                  <a:lnTo>
                    <a:pt x="2154" y="38"/>
                  </a:lnTo>
                  <a:lnTo>
                    <a:pt x="2030" y="57"/>
                  </a:lnTo>
                  <a:lnTo>
                    <a:pt x="1907" y="95"/>
                  </a:lnTo>
                  <a:lnTo>
                    <a:pt x="1784" y="133"/>
                  </a:lnTo>
                  <a:lnTo>
                    <a:pt x="1660" y="171"/>
                  </a:lnTo>
                  <a:lnTo>
                    <a:pt x="1537" y="228"/>
                  </a:lnTo>
                  <a:lnTo>
                    <a:pt x="1414" y="285"/>
                  </a:lnTo>
                  <a:lnTo>
                    <a:pt x="1300" y="342"/>
                  </a:lnTo>
                  <a:lnTo>
                    <a:pt x="1186" y="418"/>
                  </a:lnTo>
                  <a:lnTo>
                    <a:pt x="1072" y="494"/>
                  </a:lnTo>
                  <a:lnTo>
                    <a:pt x="968" y="570"/>
                  </a:lnTo>
                  <a:lnTo>
                    <a:pt x="873" y="655"/>
                  </a:lnTo>
                  <a:lnTo>
                    <a:pt x="778" y="740"/>
                  </a:lnTo>
                  <a:lnTo>
                    <a:pt x="683" y="835"/>
                  </a:lnTo>
                  <a:lnTo>
                    <a:pt x="607" y="930"/>
                  </a:lnTo>
                  <a:lnTo>
                    <a:pt x="522" y="1035"/>
                  </a:lnTo>
                  <a:lnTo>
                    <a:pt x="446" y="1129"/>
                  </a:lnTo>
                  <a:lnTo>
                    <a:pt x="380" y="1243"/>
                  </a:lnTo>
                  <a:lnTo>
                    <a:pt x="323" y="1348"/>
                  </a:lnTo>
                  <a:lnTo>
                    <a:pt x="256" y="1461"/>
                  </a:lnTo>
                  <a:lnTo>
                    <a:pt x="209" y="1575"/>
                  </a:lnTo>
                  <a:lnTo>
                    <a:pt x="161" y="1689"/>
                  </a:lnTo>
                  <a:lnTo>
                    <a:pt x="124" y="1812"/>
                  </a:lnTo>
                  <a:lnTo>
                    <a:pt x="86" y="1926"/>
                  </a:lnTo>
                  <a:lnTo>
                    <a:pt x="57" y="2050"/>
                  </a:lnTo>
                  <a:lnTo>
                    <a:pt x="29" y="2173"/>
                  </a:lnTo>
                  <a:lnTo>
                    <a:pt x="19" y="2296"/>
                  </a:lnTo>
                  <a:lnTo>
                    <a:pt x="0" y="2420"/>
                  </a:lnTo>
                  <a:lnTo>
                    <a:pt x="0" y="2543"/>
                  </a:lnTo>
                  <a:lnTo>
                    <a:pt x="0" y="2676"/>
                  </a:lnTo>
                  <a:lnTo>
                    <a:pt x="0" y="2799"/>
                  </a:lnTo>
                  <a:lnTo>
                    <a:pt x="19" y="2922"/>
                  </a:lnTo>
                  <a:lnTo>
                    <a:pt x="38" y="3055"/>
                  </a:lnTo>
                  <a:lnTo>
                    <a:pt x="57" y="3179"/>
                  </a:lnTo>
                  <a:lnTo>
                    <a:pt x="95" y="3302"/>
                  </a:lnTo>
                  <a:lnTo>
                    <a:pt x="133" y="3425"/>
                  </a:lnTo>
                  <a:lnTo>
                    <a:pt x="171" y="3549"/>
                  </a:lnTo>
                  <a:lnTo>
                    <a:pt x="228" y="3672"/>
                  </a:lnTo>
                  <a:lnTo>
                    <a:pt x="285" y="3786"/>
                  </a:lnTo>
                  <a:lnTo>
                    <a:pt x="342" y="3909"/>
                  </a:lnTo>
                  <a:lnTo>
                    <a:pt x="418" y="4023"/>
                  </a:lnTo>
                  <a:lnTo>
                    <a:pt x="493" y="4127"/>
                  </a:lnTo>
                  <a:lnTo>
                    <a:pt x="569" y="4232"/>
                  </a:lnTo>
                  <a:lnTo>
                    <a:pt x="655" y="4336"/>
                  </a:lnTo>
                  <a:lnTo>
                    <a:pt x="740" y="4431"/>
                  </a:lnTo>
                  <a:lnTo>
                    <a:pt x="835" y="4516"/>
                  </a:lnTo>
                  <a:lnTo>
                    <a:pt x="930" y="4602"/>
                  </a:lnTo>
                  <a:lnTo>
                    <a:pt x="1034" y="4687"/>
                  </a:lnTo>
                  <a:lnTo>
                    <a:pt x="1129" y="4753"/>
                  </a:lnTo>
                  <a:lnTo>
                    <a:pt x="1243" y="4829"/>
                  </a:lnTo>
                  <a:lnTo>
                    <a:pt x="1347" y="4886"/>
                  </a:lnTo>
                  <a:lnTo>
                    <a:pt x="1461" y="4943"/>
                  </a:lnTo>
                  <a:lnTo>
                    <a:pt x="1575" y="5000"/>
                  </a:lnTo>
                  <a:lnTo>
                    <a:pt x="1689" y="5047"/>
                  </a:lnTo>
                  <a:lnTo>
                    <a:pt x="1812" y="5085"/>
                  </a:lnTo>
                  <a:lnTo>
                    <a:pt x="1926" y="5123"/>
                  </a:lnTo>
                  <a:lnTo>
                    <a:pt x="2049" y="5152"/>
                  </a:lnTo>
                  <a:lnTo>
                    <a:pt x="2173" y="5171"/>
                  </a:lnTo>
                  <a:lnTo>
                    <a:pt x="2296" y="5190"/>
                  </a:lnTo>
                  <a:lnTo>
                    <a:pt x="2419" y="5209"/>
                  </a:lnTo>
                  <a:lnTo>
                    <a:pt x="2675" y="5209"/>
                  </a:lnTo>
                  <a:lnTo>
                    <a:pt x="2799" y="5199"/>
                  </a:lnTo>
                  <a:lnTo>
                    <a:pt x="2922" y="5190"/>
                  </a:lnTo>
                  <a:lnTo>
                    <a:pt x="3055" y="5171"/>
                  </a:lnTo>
                  <a:lnTo>
                    <a:pt x="3178" y="5152"/>
                  </a:lnTo>
                  <a:lnTo>
                    <a:pt x="3302" y="5114"/>
                  </a:lnTo>
                  <a:lnTo>
                    <a:pt x="3425" y="5076"/>
                  </a:lnTo>
                  <a:lnTo>
                    <a:pt x="3548" y="5038"/>
                  </a:lnTo>
                  <a:lnTo>
                    <a:pt x="3672" y="4981"/>
                  </a:lnTo>
                  <a:lnTo>
                    <a:pt x="3785" y="4924"/>
                  </a:lnTo>
                  <a:lnTo>
                    <a:pt x="3909" y="4858"/>
                  </a:lnTo>
                  <a:lnTo>
                    <a:pt x="4023" y="4791"/>
                  </a:lnTo>
                  <a:lnTo>
                    <a:pt x="4127" y="4715"/>
                  </a:lnTo>
                  <a:lnTo>
                    <a:pt x="4231" y="4639"/>
                  </a:lnTo>
                  <a:lnTo>
                    <a:pt x="4336" y="4554"/>
                  </a:lnTo>
                  <a:lnTo>
                    <a:pt x="4430" y="4459"/>
                  </a:lnTo>
                  <a:lnTo>
                    <a:pt x="4516" y="4374"/>
                  </a:lnTo>
                  <a:lnTo>
                    <a:pt x="4601" y="4279"/>
                  </a:lnTo>
                  <a:lnTo>
                    <a:pt x="4687" y="4175"/>
                  </a:lnTo>
                  <a:lnTo>
                    <a:pt x="4753" y="4070"/>
                  </a:lnTo>
                  <a:lnTo>
                    <a:pt x="4829" y="3966"/>
                  </a:lnTo>
                  <a:lnTo>
                    <a:pt x="4886" y="3862"/>
                  </a:lnTo>
                  <a:lnTo>
                    <a:pt x="4943" y="3748"/>
                  </a:lnTo>
                  <a:lnTo>
                    <a:pt x="5000" y="3634"/>
                  </a:lnTo>
                  <a:lnTo>
                    <a:pt x="5047" y="3520"/>
                  </a:lnTo>
                  <a:lnTo>
                    <a:pt x="5085" y="3397"/>
                  </a:lnTo>
                  <a:lnTo>
                    <a:pt x="5123" y="3273"/>
                  </a:lnTo>
                  <a:lnTo>
                    <a:pt x="5151" y="3160"/>
                  </a:lnTo>
                  <a:lnTo>
                    <a:pt x="5170" y="3036"/>
                  </a:lnTo>
                  <a:lnTo>
                    <a:pt x="5189" y="2913"/>
                  </a:lnTo>
                  <a:lnTo>
                    <a:pt x="5208" y="2780"/>
                  </a:lnTo>
                  <a:lnTo>
                    <a:pt x="5208" y="2657"/>
                  </a:lnTo>
                  <a:lnTo>
                    <a:pt x="5208" y="2533"/>
                  </a:lnTo>
                  <a:lnTo>
                    <a:pt x="5199" y="2410"/>
                  </a:lnTo>
                  <a:lnTo>
                    <a:pt x="5189" y="2277"/>
                  </a:lnTo>
                  <a:lnTo>
                    <a:pt x="5170" y="2154"/>
                  </a:lnTo>
                  <a:lnTo>
                    <a:pt x="5151" y="2031"/>
                  </a:lnTo>
                  <a:lnTo>
                    <a:pt x="5113" y="1907"/>
                  </a:lnTo>
                  <a:lnTo>
                    <a:pt x="5076" y="1784"/>
                  </a:lnTo>
                  <a:lnTo>
                    <a:pt x="5038" y="1661"/>
                  </a:lnTo>
                  <a:lnTo>
                    <a:pt x="4981" y="1537"/>
                  </a:lnTo>
                  <a:lnTo>
                    <a:pt x="4924" y="1414"/>
                  </a:lnTo>
                  <a:lnTo>
                    <a:pt x="4857" y="1300"/>
                  </a:lnTo>
                  <a:lnTo>
                    <a:pt x="4791" y="1186"/>
                  </a:lnTo>
                  <a:lnTo>
                    <a:pt x="4715" y="1073"/>
                  </a:lnTo>
                  <a:lnTo>
                    <a:pt x="4639" y="968"/>
                  </a:lnTo>
                  <a:lnTo>
                    <a:pt x="4554" y="873"/>
                  </a:lnTo>
                  <a:lnTo>
                    <a:pt x="4468" y="778"/>
                  </a:lnTo>
                  <a:lnTo>
                    <a:pt x="4374" y="684"/>
                  </a:lnTo>
                  <a:lnTo>
                    <a:pt x="4279" y="608"/>
                  </a:lnTo>
                  <a:lnTo>
                    <a:pt x="4174" y="522"/>
                  </a:lnTo>
                  <a:lnTo>
                    <a:pt x="4070" y="446"/>
                  </a:lnTo>
                  <a:lnTo>
                    <a:pt x="3966" y="380"/>
                  </a:lnTo>
                  <a:lnTo>
                    <a:pt x="3861" y="314"/>
                  </a:lnTo>
                  <a:lnTo>
                    <a:pt x="3747" y="257"/>
                  </a:lnTo>
                  <a:lnTo>
                    <a:pt x="3634" y="209"/>
                  </a:lnTo>
                  <a:lnTo>
                    <a:pt x="3520" y="162"/>
                  </a:lnTo>
                  <a:lnTo>
                    <a:pt x="3396" y="124"/>
                  </a:lnTo>
                  <a:lnTo>
                    <a:pt x="3283" y="86"/>
                  </a:lnTo>
                  <a:lnTo>
                    <a:pt x="3159" y="57"/>
                  </a:lnTo>
                  <a:lnTo>
                    <a:pt x="3036" y="29"/>
                  </a:lnTo>
                  <a:lnTo>
                    <a:pt x="2913" y="10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6782125" y="2963625"/>
              <a:ext cx="130225" cy="130450"/>
            </a:xfrm>
            <a:custGeom>
              <a:avLst/>
              <a:gdLst/>
              <a:ahLst/>
              <a:cxnLst/>
              <a:rect l="l" t="t" r="r" b="b"/>
              <a:pathLst>
                <a:path w="5209" h="5218" extrusionOk="0">
                  <a:moveTo>
                    <a:pt x="2657" y="0"/>
                  </a:moveTo>
                  <a:lnTo>
                    <a:pt x="2534" y="10"/>
                  </a:lnTo>
                  <a:lnTo>
                    <a:pt x="2410" y="10"/>
                  </a:lnTo>
                  <a:lnTo>
                    <a:pt x="2287" y="19"/>
                  </a:lnTo>
                  <a:lnTo>
                    <a:pt x="2154" y="38"/>
                  </a:lnTo>
                  <a:lnTo>
                    <a:pt x="2031" y="67"/>
                  </a:lnTo>
                  <a:lnTo>
                    <a:pt x="1907" y="95"/>
                  </a:lnTo>
                  <a:lnTo>
                    <a:pt x="1784" y="133"/>
                  </a:lnTo>
                  <a:lnTo>
                    <a:pt x="1661" y="181"/>
                  </a:lnTo>
                  <a:lnTo>
                    <a:pt x="1538" y="228"/>
                  </a:lnTo>
                  <a:lnTo>
                    <a:pt x="1424" y="285"/>
                  </a:lnTo>
                  <a:lnTo>
                    <a:pt x="1300" y="351"/>
                  </a:lnTo>
                  <a:lnTo>
                    <a:pt x="1187" y="427"/>
                  </a:lnTo>
                  <a:lnTo>
                    <a:pt x="1073" y="503"/>
                  </a:lnTo>
                  <a:lnTo>
                    <a:pt x="968" y="579"/>
                  </a:lnTo>
                  <a:lnTo>
                    <a:pt x="873" y="664"/>
                  </a:lnTo>
                  <a:lnTo>
                    <a:pt x="779" y="750"/>
                  </a:lnTo>
                  <a:lnTo>
                    <a:pt x="684" y="845"/>
                  </a:lnTo>
                  <a:lnTo>
                    <a:pt x="608" y="939"/>
                  </a:lnTo>
                  <a:lnTo>
                    <a:pt x="522" y="1034"/>
                  </a:lnTo>
                  <a:lnTo>
                    <a:pt x="447" y="1139"/>
                  </a:lnTo>
                  <a:lnTo>
                    <a:pt x="380" y="1253"/>
                  </a:lnTo>
                  <a:lnTo>
                    <a:pt x="323" y="1357"/>
                  </a:lnTo>
                  <a:lnTo>
                    <a:pt x="257" y="1471"/>
                  </a:lnTo>
                  <a:lnTo>
                    <a:pt x="209" y="1585"/>
                  </a:lnTo>
                  <a:lnTo>
                    <a:pt x="162" y="1698"/>
                  </a:lnTo>
                  <a:lnTo>
                    <a:pt x="124" y="1822"/>
                  </a:lnTo>
                  <a:lnTo>
                    <a:pt x="86" y="1936"/>
                  </a:lnTo>
                  <a:lnTo>
                    <a:pt x="58" y="2059"/>
                  </a:lnTo>
                  <a:lnTo>
                    <a:pt x="29" y="2182"/>
                  </a:lnTo>
                  <a:lnTo>
                    <a:pt x="20" y="2306"/>
                  </a:lnTo>
                  <a:lnTo>
                    <a:pt x="1" y="2429"/>
                  </a:lnTo>
                  <a:lnTo>
                    <a:pt x="1" y="2552"/>
                  </a:lnTo>
                  <a:lnTo>
                    <a:pt x="1" y="2685"/>
                  </a:lnTo>
                  <a:lnTo>
                    <a:pt x="1" y="2808"/>
                  </a:lnTo>
                  <a:lnTo>
                    <a:pt x="20" y="2932"/>
                  </a:lnTo>
                  <a:lnTo>
                    <a:pt x="39" y="3064"/>
                  </a:lnTo>
                  <a:lnTo>
                    <a:pt x="58" y="3188"/>
                  </a:lnTo>
                  <a:lnTo>
                    <a:pt x="96" y="3311"/>
                  </a:lnTo>
                  <a:lnTo>
                    <a:pt x="134" y="3434"/>
                  </a:lnTo>
                  <a:lnTo>
                    <a:pt x="171" y="3558"/>
                  </a:lnTo>
                  <a:lnTo>
                    <a:pt x="228" y="3681"/>
                  </a:lnTo>
                  <a:lnTo>
                    <a:pt x="285" y="3795"/>
                  </a:lnTo>
                  <a:lnTo>
                    <a:pt x="342" y="3918"/>
                  </a:lnTo>
                  <a:lnTo>
                    <a:pt x="418" y="4032"/>
                  </a:lnTo>
                  <a:lnTo>
                    <a:pt x="494" y="4136"/>
                  </a:lnTo>
                  <a:lnTo>
                    <a:pt x="570" y="4241"/>
                  </a:lnTo>
                  <a:lnTo>
                    <a:pt x="655" y="4345"/>
                  </a:lnTo>
                  <a:lnTo>
                    <a:pt x="741" y="4440"/>
                  </a:lnTo>
                  <a:lnTo>
                    <a:pt x="836" y="4525"/>
                  </a:lnTo>
                  <a:lnTo>
                    <a:pt x="930" y="4611"/>
                  </a:lnTo>
                  <a:lnTo>
                    <a:pt x="1035" y="4696"/>
                  </a:lnTo>
                  <a:lnTo>
                    <a:pt x="1139" y="4763"/>
                  </a:lnTo>
                  <a:lnTo>
                    <a:pt x="1243" y="4838"/>
                  </a:lnTo>
                  <a:lnTo>
                    <a:pt x="1348" y="4895"/>
                  </a:lnTo>
                  <a:lnTo>
                    <a:pt x="1462" y="4952"/>
                  </a:lnTo>
                  <a:lnTo>
                    <a:pt x="1575" y="5009"/>
                  </a:lnTo>
                  <a:lnTo>
                    <a:pt x="1689" y="5057"/>
                  </a:lnTo>
                  <a:lnTo>
                    <a:pt x="1813" y="5095"/>
                  </a:lnTo>
                  <a:lnTo>
                    <a:pt x="1926" y="5133"/>
                  </a:lnTo>
                  <a:lnTo>
                    <a:pt x="2050" y="5161"/>
                  </a:lnTo>
                  <a:lnTo>
                    <a:pt x="2173" y="5180"/>
                  </a:lnTo>
                  <a:lnTo>
                    <a:pt x="2296" y="5199"/>
                  </a:lnTo>
                  <a:lnTo>
                    <a:pt x="2420" y="5208"/>
                  </a:lnTo>
                  <a:lnTo>
                    <a:pt x="2553" y="5218"/>
                  </a:lnTo>
                  <a:lnTo>
                    <a:pt x="2676" y="5218"/>
                  </a:lnTo>
                  <a:lnTo>
                    <a:pt x="2799" y="5208"/>
                  </a:lnTo>
                  <a:lnTo>
                    <a:pt x="2923" y="5199"/>
                  </a:lnTo>
                  <a:lnTo>
                    <a:pt x="3055" y="5180"/>
                  </a:lnTo>
                  <a:lnTo>
                    <a:pt x="3179" y="5152"/>
                  </a:lnTo>
                  <a:lnTo>
                    <a:pt x="3302" y="5123"/>
                  </a:lnTo>
                  <a:lnTo>
                    <a:pt x="3425" y="5085"/>
                  </a:lnTo>
                  <a:lnTo>
                    <a:pt x="3549" y="5038"/>
                  </a:lnTo>
                  <a:lnTo>
                    <a:pt x="3672" y="4990"/>
                  </a:lnTo>
                  <a:lnTo>
                    <a:pt x="3786" y="4933"/>
                  </a:lnTo>
                  <a:lnTo>
                    <a:pt x="3909" y="4867"/>
                  </a:lnTo>
                  <a:lnTo>
                    <a:pt x="4023" y="4800"/>
                  </a:lnTo>
                  <a:lnTo>
                    <a:pt x="4127" y="4725"/>
                  </a:lnTo>
                  <a:lnTo>
                    <a:pt x="4241" y="4649"/>
                  </a:lnTo>
                  <a:lnTo>
                    <a:pt x="4336" y="4563"/>
                  </a:lnTo>
                  <a:lnTo>
                    <a:pt x="4431" y="4468"/>
                  </a:lnTo>
                  <a:lnTo>
                    <a:pt x="4516" y="4383"/>
                  </a:lnTo>
                  <a:lnTo>
                    <a:pt x="4602" y="4288"/>
                  </a:lnTo>
                  <a:lnTo>
                    <a:pt x="4687" y="4184"/>
                  </a:lnTo>
                  <a:lnTo>
                    <a:pt x="4753" y="4080"/>
                  </a:lnTo>
                  <a:lnTo>
                    <a:pt x="4829" y="3975"/>
                  </a:lnTo>
                  <a:lnTo>
                    <a:pt x="4886" y="3871"/>
                  </a:lnTo>
                  <a:lnTo>
                    <a:pt x="4943" y="3757"/>
                  </a:lnTo>
                  <a:lnTo>
                    <a:pt x="5000" y="3643"/>
                  </a:lnTo>
                  <a:lnTo>
                    <a:pt x="5048" y="3520"/>
                  </a:lnTo>
                  <a:lnTo>
                    <a:pt x="5086" y="3406"/>
                  </a:lnTo>
                  <a:lnTo>
                    <a:pt x="5123" y="3283"/>
                  </a:lnTo>
                  <a:lnTo>
                    <a:pt x="5152" y="3169"/>
                  </a:lnTo>
                  <a:lnTo>
                    <a:pt x="5171" y="3045"/>
                  </a:lnTo>
                  <a:lnTo>
                    <a:pt x="5190" y="2922"/>
                  </a:lnTo>
                  <a:lnTo>
                    <a:pt x="5209" y="2789"/>
                  </a:lnTo>
                  <a:lnTo>
                    <a:pt x="5209" y="2666"/>
                  </a:lnTo>
                  <a:lnTo>
                    <a:pt x="5209" y="2543"/>
                  </a:lnTo>
                  <a:lnTo>
                    <a:pt x="5209" y="2419"/>
                  </a:lnTo>
                  <a:lnTo>
                    <a:pt x="5190" y="2287"/>
                  </a:lnTo>
                  <a:lnTo>
                    <a:pt x="5171" y="2163"/>
                  </a:lnTo>
                  <a:lnTo>
                    <a:pt x="5152" y="2040"/>
                  </a:lnTo>
                  <a:lnTo>
                    <a:pt x="5114" y="1917"/>
                  </a:lnTo>
                  <a:lnTo>
                    <a:pt x="5076" y="1793"/>
                  </a:lnTo>
                  <a:lnTo>
                    <a:pt x="5038" y="1670"/>
                  </a:lnTo>
                  <a:lnTo>
                    <a:pt x="4981" y="1547"/>
                  </a:lnTo>
                  <a:lnTo>
                    <a:pt x="4924" y="1423"/>
                  </a:lnTo>
                  <a:lnTo>
                    <a:pt x="4858" y="1309"/>
                  </a:lnTo>
                  <a:lnTo>
                    <a:pt x="4791" y="1196"/>
                  </a:lnTo>
                  <a:lnTo>
                    <a:pt x="4716" y="1082"/>
                  </a:lnTo>
                  <a:lnTo>
                    <a:pt x="4640" y="977"/>
                  </a:lnTo>
                  <a:lnTo>
                    <a:pt x="4554" y="883"/>
                  </a:lnTo>
                  <a:lnTo>
                    <a:pt x="4469" y="788"/>
                  </a:lnTo>
                  <a:lnTo>
                    <a:pt x="4374" y="693"/>
                  </a:lnTo>
                  <a:lnTo>
                    <a:pt x="4279" y="607"/>
                  </a:lnTo>
                  <a:lnTo>
                    <a:pt x="4175" y="532"/>
                  </a:lnTo>
                  <a:lnTo>
                    <a:pt x="4070" y="456"/>
                  </a:lnTo>
                  <a:lnTo>
                    <a:pt x="3966" y="389"/>
                  </a:lnTo>
                  <a:lnTo>
                    <a:pt x="3862" y="323"/>
                  </a:lnTo>
                  <a:lnTo>
                    <a:pt x="3748" y="266"/>
                  </a:lnTo>
                  <a:lnTo>
                    <a:pt x="3634" y="218"/>
                  </a:lnTo>
                  <a:lnTo>
                    <a:pt x="3520" y="171"/>
                  </a:lnTo>
                  <a:lnTo>
                    <a:pt x="3397" y="133"/>
                  </a:lnTo>
                  <a:lnTo>
                    <a:pt x="3283" y="95"/>
                  </a:lnTo>
                  <a:lnTo>
                    <a:pt x="3160" y="67"/>
                  </a:lnTo>
                  <a:lnTo>
                    <a:pt x="3036" y="38"/>
                  </a:lnTo>
                  <a:lnTo>
                    <a:pt x="2913" y="19"/>
                  </a:lnTo>
                  <a:lnTo>
                    <a:pt x="2790" y="10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8" name="Google Shape;1758;p38"/>
          <p:cNvGrpSpPr/>
          <p:nvPr/>
        </p:nvGrpSpPr>
        <p:grpSpPr>
          <a:xfrm>
            <a:off x="4935071" y="1405066"/>
            <a:ext cx="3751294" cy="3326606"/>
            <a:chOff x="856225" y="238125"/>
            <a:chExt cx="5907550" cy="5238750"/>
          </a:xfrm>
        </p:grpSpPr>
        <p:sp>
          <p:nvSpPr>
            <p:cNvPr id="1759" name="Google Shape;1759;p38"/>
            <p:cNvSpPr/>
            <p:nvPr/>
          </p:nvSpPr>
          <p:spPr>
            <a:xfrm>
              <a:off x="856225" y="4632825"/>
              <a:ext cx="5907550" cy="844050"/>
            </a:xfrm>
            <a:custGeom>
              <a:avLst/>
              <a:gdLst/>
              <a:ahLst/>
              <a:cxnLst/>
              <a:rect l="l" t="t" r="r" b="b"/>
              <a:pathLst>
                <a:path w="236302" h="33762" extrusionOk="0">
                  <a:moveTo>
                    <a:pt x="115104" y="1"/>
                  </a:moveTo>
                  <a:lnTo>
                    <a:pt x="112071" y="27"/>
                  </a:lnTo>
                  <a:lnTo>
                    <a:pt x="109063" y="53"/>
                  </a:lnTo>
                  <a:lnTo>
                    <a:pt x="106069" y="92"/>
                  </a:lnTo>
                  <a:lnTo>
                    <a:pt x="103101" y="131"/>
                  </a:lnTo>
                  <a:lnTo>
                    <a:pt x="100159" y="197"/>
                  </a:lnTo>
                  <a:lnTo>
                    <a:pt x="97230" y="262"/>
                  </a:lnTo>
                  <a:lnTo>
                    <a:pt x="94340" y="341"/>
                  </a:lnTo>
                  <a:lnTo>
                    <a:pt x="91464" y="432"/>
                  </a:lnTo>
                  <a:lnTo>
                    <a:pt x="88626" y="537"/>
                  </a:lnTo>
                  <a:lnTo>
                    <a:pt x="85802" y="641"/>
                  </a:lnTo>
                  <a:lnTo>
                    <a:pt x="83017" y="759"/>
                  </a:lnTo>
                  <a:lnTo>
                    <a:pt x="80258" y="890"/>
                  </a:lnTo>
                  <a:lnTo>
                    <a:pt x="77525" y="1021"/>
                  </a:lnTo>
                  <a:lnTo>
                    <a:pt x="74832" y="1178"/>
                  </a:lnTo>
                  <a:lnTo>
                    <a:pt x="72164" y="1321"/>
                  </a:lnTo>
                  <a:lnTo>
                    <a:pt x="69523" y="1491"/>
                  </a:lnTo>
                  <a:lnTo>
                    <a:pt x="66921" y="1661"/>
                  </a:lnTo>
                  <a:lnTo>
                    <a:pt x="64358" y="1844"/>
                  </a:lnTo>
                  <a:lnTo>
                    <a:pt x="61834" y="2041"/>
                  </a:lnTo>
                  <a:lnTo>
                    <a:pt x="59337" y="2237"/>
                  </a:lnTo>
                  <a:lnTo>
                    <a:pt x="56879" y="2446"/>
                  </a:lnTo>
                  <a:lnTo>
                    <a:pt x="54473" y="2655"/>
                  </a:lnTo>
                  <a:lnTo>
                    <a:pt x="52093" y="2877"/>
                  </a:lnTo>
                  <a:lnTo>
                    <a:pt x="49753" y="3113"/>
                  </a:lnTo>
                  <a:lnTo>
                    <a:pt x="47451" y="3348"/>
                  </a:lnTo>
                  <a:lnTo>
                    <a:pt x="45202" y="3597"/>
                  </a:lnTo>
                  <a:lnTo>
                    <a:pt x="42993" y="3858"/>
                  </a:lnTo>
                  <a:lnTo>
                    <a:pt x="40822" y="4120"/>
                  </a:lnTo>
                  <a:lnTo>
                    <a:pt x="38704" y="4381"/>
                  </a:lnTo>
                  <a:lnTo>
                    <a:pt x="36638" y="4656"/>
                  </a:lnTo>
                  <a:lnTo>
                    <a:pt x="34598" y="4943"/>
                  </a:lnTo>
                  <a:lnTo>
                    <a:pt x="32624" y="5231"/>
                  </a:lnTo>
                  <a:lnTo>
                    <a:pt x="30688" y="5532"/>
                  </a:lnTo>
                  <a:lnTo>
                    <a:pt x="28806" y="5832"/>
                  </a:lnTo>
                  <a:lnTo>
                    <a:pt x="26975" y="6146"/>
                  </a:lnTo>
                  <a:lnTo>
                    <a:pt x="25197" y="6460"/>
                  </a:lnTo>
                  <a:lnTo>
                    <a:pt x="23471" y="6787"/>
                  </a:lnTo>
                  <a:lnTo>
                    <a:pt x="21797" y="7114"/>
                  </a:lnTo>
                  <a:lnTo>
                    <a:pt x="20176" y="7441"/>
                  </a:lnTo>
                  <a:lnTo>
                    <a:pt x="18607" y="7781"/>
                  </a:lnTo>
                  <a:lnTo>
                    <a:pt x="17103" y="8134"/>
                  </a:lnTo>
                  <a:lnTo>
                    <a:pt x="15651" y="8474"/>
                  </a:lnTo>
                  <a:lnTo>
                    <a:pt x="14252" y="8840"/>
                  </a:lnTo>
                  <a:lnTo>
                    <a:pt x="12919" y="9193"/>
                  </a:lnTo>
                  <a:lnTo>
                    <a:pt x="11650" y="9559"/>
                  </a:lnTo>
                  <a:lnTo>
                    <a:pt x="10434" y="9938"/>
                  </a:lnTo>
                  <a:lnTo>
                    <a:pt x="9284" y="10304"/>
                  </a:lnTo>
                  <a:lnTo>
                    <a:pt x="8185" y="10697"/>
                  </a:lnTo>
                  <a:lnTo>
                    <a:pt x="7165" y="11076"/>
                  </a:lnTo>
                  <a:lnTo>
                    <a:pt x="6198" y="11468"/>
                  </a:lnTo>
                  <a:lnTo>
                    <a:pt x="5309" y="11860"/>
                  </a:lnTo>
                  <a:lnTo>
                    <a:pt x="4890" y="12056"/>
                  </a:lnTo>
                  <a:lnTo>
                    <a:pt x="4485" y="12266"/>
                  </a:lnTo>
                  <a:lnTo>
                    <a:pt x="4093" y="12462"/>
                  </a:lnTo>
                  <a:lnTo>
                    <a:pt x="3713" y="12658"/>
                  </a:lnTo>
                  <a:lnTo>
                    <a:pt x="3360" y="12867"/>
                  </a:lnTo>
                  <a:lnTo>
                    <a:pt x="3020" y="13063"/>
                  </a:lnTo>
                  <a:lnTo>
                    <a:pt x="2707" y="13273"/>
                  </a:lnTo>
                  <a:lnTo>
                    <a:pt x="2393" y="13482"/>
                  </a:lnTo>
                  <a:lnTo>
                    <a:pt x="2105" y="13691"/>
                  </a:lnTo>
                  <a:lnTo>
                    <a:pt x="1844" y="13887"/>
                  </a:lnTo>
                  <a:lnTo>
                    <a:pt x="1595" y="14096"/>
                  </a:lnTo>
                  <a:lnTo>
                    <a:pt x="1360" y="14305"/>
                  </a:lnTo>
                  <a:lnTo>
                    <a:pt x="1138" y="14515"/>
                  </a:lnTo>
                  <a:lnTo>
                    <a:pt x="941" y="14737"/>
                  </a:lnTo>
                  <a:lnTo>
                    <a:pt x="771" y="14946"/>
                  </a:lnTo>
                  <a:lnTo>
                    <a:pt x="601" y="15155"/>
                  </a:lnTo>
                  <a:lnTo>
                    <a:pt x="458" y="15365"/>
                  </a:lnTo>
                  <a:lnTo>
                    <a:pt x="340" y="15587"/>
                  </a:lnTo>
                  <a:lnTo>
                    <a:pt x="235" y="15796"/>
                  </a:lnTo>
                  <a:lnTo>
                    <a:pt x="144" y="16018"/>
                  </a:lnTo>
                  <a:lnTo>
                    <a:pt x="78" y="16228"/>
                  </a:lnTo>
                  <a:lnTo>
                    <a:pt x="39" y="16450"/>
                  </a:lnTo>
                  <a:lnTo>
                    <a:pt x="0" y="16659"/>
                  </a:lnTo>
                  <a:lnTo>
                    <a:pt x="0" y="16881"/>
                  </a:lnTo>
                  <a:lnTo>
                    <a:pt x="0" y="17104"/>
                  </a:lnTo>
                  <a:lnTo>
                    <a:pt x="39" y="17313"/>
                  </a:lnTo>
                  <a:lnTo>
                    <a:pt x="78" y="17535"/>
                  </a:lnTo>
                  <a:lnTo>
                    <a:pt x="144" y="17744"/>
                  </a:lnTo>
                  <a:lnTo>
                    <a:pt x="235" y="17967"/>
                  </a:lnTo>
                  <a:lnTo>
                    <a:pt x="340" y="18176"/>
                  </a:lnTo>
                  <a:lnTo>
                    <a:pt x="458" y="18398"/>
                  </a:lnTo>
                  <a:lnTo>
                    <a:pt x="601" y="18607"/>
                  </a:lnTo>
                  <a:lnTo>
                    <a:pt x="771" y="18817"/>
                  </a:lnTo>
                  <a:lnTo>
                    <a:pt x="941" y="19026"/>
                  </a:lnTo>
                  <a:lnTo>
                    <a:pt x="1138" y="19248"/>
                  </a:lnTo>
                  <a:lnTo>
                    <a:pt x="1360" y="19457"/>
                  </a:lnTo>
                  <a:lnTo>
                    <a:pt x="1595" y="19666"/>
                  </a:lnTo>
                  <a:lnTo>
                    <a:pt x="1844" y="19863"/>
                  </a:lnTo>
                  <a:lnTo>
                    <a:pt x="2105" y="20072"/>
                  </a:lnTo>
                  <a:lnTo>
                    <a:pt x="2393" y="20281"/>
                  </a:lnTo>
                  <a:lnTo>
                    <a:pt x="2707" y="20490"/>
                  </a:lnTo>
                  <a:lnTo>
                    <a:pt x="3020" y="20686"/>
                  </a:lnTo>
                  <a:lnTo>
                    <a:pt x="3360" y="20896"/>
                  </a:lnTo>
                  <a:lnTo>
                    <a:pt x="3713" y="21105"/>
                  </a:lnTo>
                  <a:lnTo>
                    <a:pt x="4093" y="21301"/>
                  </a:lnTo>
                  <a:lnTo>
                    <a:pt x="4485" y="21497"/>
                  </a:lnTo>
                  <a:lnTo>
                    <a:pt x="4890" y="21706"/>
                  </a:lnTo>
                  <a:lnTo>
                    <a:pt x="5309" y="21902"/>
                  </a:lnTo>
                  <a:lnTo>
                    <a:pt x="6198" y="22295"/>
                  </a:lnTo>
                  <a:lnTo>
                    <a:pt x="7165" y="22687"/>
                  </a:lnTo>
                  <a:lnTo>
                    <a:pt x="8185" y="23066"/>
                  </a:lnTo>
                  <a:lnTo>
                    <a:pt x="9284" y="23445"/>
                  </a:lnTo>
                  <a:lnTo>
                    <a:pt x="10434" y="23825"/>
                  </a:lnTo>
                  <a:lnTo>
                    <a:pt x="11650" y="24204"/>
                  </a:lnTo>
                  <a:lnTo>
                    <a:pt x="12919" y="24570"/>
                  </a:lnTo>
                  <a:lnTo>
                    <a:pt x="14252" y="24923"/>
                  </a:lnTo>
                  <a:lnTo>
                    <a:pt x="15651" y="25276"/>
                  </a:lnTo>
                  <a:lnTo>
                    <a:pt x="17103" y="25629"/>
                  </a:lnTo>
                  <a:lnTo>
                    <a:pt x="18607" y="25982"/>
                  </a:lnTo>
                  <a:lnTo>
                    <a:pt x="20176" y="26322"/>
                  </a:lnTo>
                  <a:lnTo>
                    <a:pt x="21797" y="26649"/>
                  </a:lnTo>
                  <a:lnTo>
                    <a:pt x="23471" y="26976"/>
                  </a:lnTo>
                  <a:lnTo>
                    <a:pt x="25197" y="27303"/>
                  </a:lnTo>
                  <a:lnTo>
                    <a:pt x="26975" y="27616"/>
                  </a:lnTo>
                  <a:lnTo>
                    <a:pt x="28806" y="27930"/>
                  </a:lnTo>
                  <a:lnTo>
                    <a:pt x="30688" y="28231"/>
                  </a:lnTo>
                  <a:lnTo>
                    <a:pt x="32624" y="28532"/>
                  </a:lnTo>
                  <a:lnTo>
                    <a:pt x="34598" y="28819"/>
                  </a:lnTo>
                  <a:lnTo>
                    <a:pt x="36638" y="29094"/>
                  </a:lnTo>
                  <a:lnTo>
                    <a:pt x="38704" y="29369"/>
                  </a:lnTo>
                  <a:lnTo>
                    <a:pt x="40822" y="29643"/>
                  </a:lnTo>
                  <a:lnTo>
                    <a:pt x="42993" y="29905"/>
                  </a:lnTo>
                  <a:lnTo>
                    <a:pt x="45202" y="30153"/>
                  </a:lnTo>
                  <a:lnTo>
                    <a:pt x="47451" y="30402"/>
                  </a:lnTo>
                  <a:lnTo>
                    <a:pt x="49753" y="30650"/>
                  </a:lnTo>
                  <a:lnTo>
                    <a:pt x="52093" y="30872"/>
                  </a:lnTo>
                  <a:lnTo>
                    <a:pt x="54473" y="31095"/>
                  </a:lnTo>
                  <a:lnTo>
                    <a:pt x="56879" y="31317"/>
                  </a:lnTo>
                  <a:lnTo>
                    <a:pt x="59337" y="31526"/>
                  </a:lnTo>
                  <a:lnTo>
                    <a:pt x="61834" y="31722"/>
                  </a:lnTo>
                  <a:lnTo>
                    <a:pt x="64358" y="31918"/>
                  </a:lnTo>
                  <a:lnTo>
                    <a:pt x="66921" y="32101"/>
                  </a:lnTo>
                  <a:lnTo>
                    <a:pt x="69523" y="32271"/>
                  </a:lnTo>
                  <a:lnTo>
                    <a:pt x="72164" y="32428"/>
                  </a:lnTo>
                  <a:lnTo>
                    <a:pt x="74832" y="32585"/>
                  </a:lnTo>
                  <a:lnTo>
                    <a:pt x="77525" y="32729"/>
                  </a:lnTo>
                  <a:lnTo>
                    <a:pt x="80258" y="32873"/>
                  </a:lnTo>
                  <a:lnTo>
                    <a:pt x="83017" y="33004"/>
                  </a:lnTo>
                  <a:lnTo>
                    <a:pt x="85802" y="33121"/>
                  </a:lnTo>
                  <a:lnTo>
                    <a:pt x="88626" y="33226"/>
                  </a:lnTo>
                  <a:lnTo>
                    <a:pt x="91464" y="33331"/>
                  </a:lnTo>
                  <a:lnTo>
                    <a:pt x="94340" y="33422"/>
                  </a:lnTo>
                  <a:lnTo>
                    <a:pt x="97230" y="33500"/>
                  </a:lnTo>
                  <a:lnTo>
                    <a:pt x="100159" y="33566"/>
                  </a:lnTo>
                  <a:lnTo>
                    <a:pt x="103101" y="33618"/>
                  </a:lnTo>
                  <a:lnTo>
                    <a:pt x="106069" y="33670"/>
                  </a:lnTo>
                  <a:lnTo>
                    <a:pt x="109063" y="33710"/>
                  </a:lnTo>
                  <a:lnTo>
                    <a:pt x="112071" y="33736"/>
                  </a:lnTo>
                  <a:lnTo>
                    <a:pt x="115104" y="33749"/>
                  </a:lnTo>
                  <a:lnTo>
                    <a:pt x="118151" y="33762"/>
                  </a:lnTo>
                  <a:lnTo>
                    <a:pt x="121198" y="33749"/>
                  </a:lnTo>
                  <a:lnTo>
                    <a:pt x="124231" y="33736"/>
                  </a:lnTo>
                  <a:lnTo>
                    <a:pt x="127239" y="33710"/>
                  </a:lnTo>
                  <a:lnTo>
                    <a:pt x="130233" y="33670"/>
                  </a:lnTo>
                  <a:lnTo>
                    <a:pt x="133201" y="33618"/>
                  </a:lnTo>
                  <a:lnTo>
                    <a:pt x="136143" y="33566"/>
                  </a:lnTo>
                  <a:lnTo>
                    <a:pt x="139072" y="33500"/>
                  </a:lnTo>
                  <a:lnTo>
                    <a:pt x="141962" y="33422"/>
                  </a:lnTo>
                  <a:lnTo>
                    <a:pt x="144838" y="33331"/>
                  </a:lnTo>
                  <a:lnTo>
                    <a:pt x="147676" y="33226"/>
                  </a:lnTo>
                  <a:lnTo>
                    <a:pt x="150500" y="33121"/>
                  </a:lnTo>
                  <a:lnTo>
                    <a:pt x="153285" y="33004"/>
                  </a:lnTo>
                  <a:lnTo>
                    <a:pt x="156044" y="32873"/>
                  </a:lnTo>
                  <a:lnTo>
                    <a:pt x="158777" y="32729"/>
                  </a:lnTo>
                  <a:lnTo>
                    <a:pt x="161470" y="32585"/>
                  </a:lnTo>
                  <a:lnTo>
                    <a:pt x="164138" y="32428"/>
                  </a:lnTo>
                  <a:lnTo>
                    <a:pt x="166779" y="32271"/>
                  </a:lnTo>
                  <a:lnTo>
                    <a:pt x="169381" y="32101"/>
                  </a:lnTo>
                  <a:lnTo>
                    <a:pt x="171944" y="31918"/>
                  </a:lnTo>
                  <a:lnTo>
                    <a:pt x="174468" y="31722"/>
                  </a:lnTo>
                  <a:lnTo>
                    <a:pt x="176965" y="31526"/>
                  </a:lnTo>
                  <a:lnTo>
                    <a:pt x="179423" y="31317"/>
                  </a:lnTo>
                  <a:lnTo>
                    <a:pt x="181842" y="31095"/>
                  </a:lnTo>
                  <a:lnTo>
                    <a:pt x="184209" y="30872"/>
                  </a:lnTo>
                  <a:lnTo>
                    <a:pt x="186549" y="30650"/>
                  </a:lnTo>
                  <a:lnTo>
                    <a:pt x="188851" y="30402"/>
                  </a:lnTo>
                  <a:lnTo>
                    <a:pt x="191100" y="30153"/>
                  </a:lnTo>
                  <a:lnTo>
                    <a:pt x="193309" y="29905"/>
                  </a:lnTo>
                  <a:lnTo>
                    <a:pt x="195480" y="29643"/>
                  </a:lnTo>
                  <a:lnTo>
                    <a:pt x="197598" y="29369"/>
                  </a:lnTo>
                  <a:lnTo>
                    <a:pt x="199677" y="29094"/>
                  </a:lnTo>
                  <a:lnTo>
                    <a:pt x="201704" y="28819"/>
                  </a:lnTo>
                  <a:lnTo>
                    <a:pt x="203678" y="28532"/>
                  </a:lnTo>
                  <a:lnTo>
                    <a:pt x="205614" y="28231"/>
                  </a:lnTo>
                  <a:lnTo>
                    <a:pt x="207496" y="27930"/>
                  </a:lnTo>
                  <a:lnTo>
                    <a:pt x="209327" y="27616"/>
                  </a:lnTo>
                  <a:lnTo>
                    <a:pt x="211105" y="27303"/>
                  </a:lnTo>
                  <a:lnTo>
                    <a:pt x="212831" y="26976"/>
                  </a:lnTo>
                  <a:lnTo>
                    <a:pt x="214505" y="26649"/>
                  </a:lnTo>
                  <a:lnTo>
                    <a:pt x="216126" y="26322"/>
                  </a:lnTo>
                  <a:lnTo>
                    <a:pt x="217695" y="25982"/>
                  </a:lnTo>
                  <a:lnTo>
                    <a:pt x="219199" y="25629"/>
                  </a:lnTo>
                  <a:lnTo>
                    <a:pt x="220651" y="25276"/>
                  </a:lnTo>
                  <a:lnTo>
                    <a:pt x="222050" y="24923"/>
                  </a:lnTo>
                  <a:lnTo>
                    <a:pt x="223383" y="24570"/>
                  </a:lnTo>
                  <a:lnTo>
                    <a:pt x="224652" y="24204"/>
                  </a:lnTo>
                  <a:lnTo>
                    <a:pt x="225868" y="23825"/>
                  </a:lnTo>
                  <a:lnTo>
                    <a:pt x="227018" y="23445"/>
                  </a:lnTo>
                  <a:lnTo>
                    <a:pt x="228117" y="23066"/>
                  </a:lnTo>
                  <a:lnTo>
                    <a:pt x="229137" y="22687"/>
                  </a:lnTo>
                  <a:lnTo>
                    <a:pt x="230104" y="22295"/>
                  </a:lnTo>
                  <a:lnTo>
                    <a:pt x="230993" y="21902"/>
                  </a:lnTo>
                  <a:lnTo>
                    <a:pt x="231425" y="21706"/>
                  </a:lnTo>
                  <a:lnTo>
                    <a:pt x="231830" y="21497"/>
                  </a:lnTo>
                  <a:lnTo>
                    <a:pt x="232209" y="21301"/>
                  </a:lnTo>
                  <a:lnTo>
                    <a:pt x="232589" y="21105"/>
                  </a:lnTo>
                  <a:lnTo>
                    <a:pt x="232942" y="20896"/>
                  </a:lnTo>
                  <a:lnTo>
                    <a:pt x="233282" y="20686"/>
                  </a:lnTo>
                  <a:lnTo>
                    <a:pt x="233608" y="20490"/>
                  </a:lnTo>
                  <a:lnTo>
                    <a:pt x="233909" y="20281"/>
                  </a:lnTo>
                  <a:lnTo>
                    <a:pt x="234197" y="20072"/>
                  </a:lnTo>
                  <a:lnTo>
                    <a:pt x="234458" y="19863"/>
                  </a:lnTo>
                  <a:lnTo>
                    <a:pt x="234720" y="19666"/>
                  </a:lnTo>
                  <a:lnTo>
                    <a:pt x="234942" y="19457"/>
                  </a:lnTo>
                  <a:lnTo>
                    <a:pt x="235164" y="19248"/>
                  </a:lnTo>
                  <a:lnTo>
                    <a:pt x="235361" y="19026"/>
                  </a:lnTo>
                  <a:lnTo>
                    <a:pt x="235544" y="18817"/>
                  </a:lnTo>
                  <a:lnTo>
                    <a:pt x="235701" y="18607"/>
                  </a:lnTo>
                  <a:lnTo>
                    <a:pt x="235844" y="18398"/>
                  </a:lnTo>
                  <a:lnTo>
                    <a:pt x="235962" y="18176"/>
                  </a:lnTo>
                  <a:lnTo>
                    <a:pt x="236067" y="17967"/>
                  </a:lnTo>
                  <a:lnTo>
                    <a:pt x="236158" y="17744"/>
                  </a:lnTo>
                  <a:lnTo>
                    <a:pt x="236224" y="17535"/>
                  </a:lnTo>
                  <a:lnTo>
                    <a:pt x="236276" y="17313"/>
                  </a:lnTo>
                  <a:lnTo>
                    <a:pt x="236302" y="17104"/>
                  </a:lnTo>
                  <a:lnTo>
                    <a:pt x="236302" y="16881"/>
                  </a:lnTo>
                  <a:lnTo>
                    <a:pt x="236302" y="16659"/>
                  </a:lnTo>
                  <a:lnTo>
                    <a:pt x="236276" y="16450"/>
                  </a:lnTo>
                  <a:lnTo>
                    <a:pt x="236224" y="16228"/>
                  </a:lnTo>
                  <a:lnTo>
                    <a:pt x="236158" y="16018"/>
                  </a:lnTo>
                  <a:lnTo>
                    <a:pt x="236067" y="15796"/>
                  </a:lnTo>
                  <a:lnTo>
                    <a:pt x="235962" y="15587"/>
                  </a:lnTo>
                  <a:lnTo>
                    <a:pt x="235844" y="15365"/>
                  </a:lnTo>
                  <a:lnTo>
                    <a:pt x="235701" y="15155"/>
                  </a:lnTo>
                  <a:lnTo>
                    <a:pt x="235544" y="14946"/>
                  </a:lnTo>
                  <a:lnTo>
                    <a:pt x="235361" y="14737"/>
                  </a:lnTo>
                  <a:lnTo>
                    <a:pt x="235164" y="14515"/>
                  </a:lnTo>
                  <a:lnTo>
                    <a:pt x="234942" y="14305"/>
                  </a:lnTo>
                  <a:lnTo>
                    <a:pt x="234720" y="14096"/>
                  </a:lnTo>
                  <a:lnTo>
                    <a:pt x="234458" y="13887"/>
                  </a:lnTo>
                  <a:lnTo>
                    <a:pt x="234197" y="13691"/>
                  </a:lnTo>
                  <a:lnTo>
                    <a:pt x="233909" y="13482"/>
                  </a:lnTo>
                  <a:lnTo>
                    <a:pt x="233608" y="13273"/>
                  </a:lnTo>
                  <a:lnTo>
                    <a:pt x="233282" y="13063"/>
                  </a:lnTo>
                  <a:lnTo>
                    <a:pt x="232942" y="12867"/>
                  </a:lnTo>
                  <a:lnTo>
                    <a:pt x="232589" y="12658"/>
                  </a:lnTo>
                  <a:lnTo>
                    <a:pt x="232209" y="12462"/>
                  </a:lnTo>
                  <a:lnTo>
                    <a:pt x="231830" y="12266"/>
                  </a:lnTo>
                  <a:lnTo>
                    <a:pt x="231425" y="12056"/>
                  </a:lnTo>
                  <a:lnTo>
                    <a:pt x="230993" y="11860"/>
                  </a:lnTo>
                  <a:lnTo>
                    <a:pt x="230104" y="11468"/>
                  </a:lnTo>
                  <a:lnTo>
                    <a:pt x="229137" y="11076"/>
                  </a:lnTo>
                  <a:lnTo>
                    <a:pt x="228117" y="10697"/>
                  </a:lnTo>
                  <a:lnTo>
                    <a:pt x="227018" y="10304"/>
                  </a:lnTo>
                  <a:lnTo>
                    <a:pt x="225868" y="9938"/>
                  </a:lnTo>
                  <a:lnTo>
                    <a:pt x="224652" y="9559"/>
                  </a:lnTo>
                  <a:lnTo>
                    <a:pt x="223383" y="9193"/>
                  </a:lnTo>
                  <a:lnTo>
                    <a:pt x="222050" y="8840"/>
                  </a:lnTo>
                  <a:lnTo>
                    <a:pt x="220651" y="8474"/>
                  </a:lnTo>
                  <a:lnTo>
                    <a:pt x="219199" y="8134"/>
                  </a:lnTo>
                  <a:lnTo>
                    <a:pt x="217695" y="7781"/>
                  </a:lnTo>
                  <a:lnTo>
                    <a:pt x="216126" y="7441"/>
                  </a:lnTo>
                  <a:lnTo>
                    <a:pt x="214505" y="7114"/>
                  </a:lnTo>
                  <a:lnTo>
                    <a:pt x="212831" y="6787"/>
                  </a:lnTo>
                  <a:lnTo>
                    <a:pt x="211105" y="6460"/>
                  </a:lnTo>
                  <a:lnTo>
                    <a:pt x="209327" y="6146"/>
                  </a:lnTo>
                  <a:lnTo>
                    <a:pt x="207496" y="5832"/>
                  </a:lnTo>
                  <a:lnTo>
                    <a:pt x="205614" y="5532"/>
                  </a:lnTo>
                  <a:lnTo>
                    <a:pt x="203678" y="5231"/>
                  </a:lnTo>
                  <a:lnTo>
                    <a:pt x="201704" y="4943"/>
                  </a:lnTo>
                  <a:lnTo>
                    <a:pt x="199677" y="4656"/>
                  </a:lnTo>
                  <a:lnTo>
                    <a:pt x="197598" y="4381"/>
                  </a:lnTo>
                  <a:lnTo>
                    <a:pt x="195480" y="4120"/>
                  </a:lnTo>
                  <a:lnTo>
                    <a:pt x="193309" y="3858"/>
                  </a:lnTo>
                  <a:lnTo>
                    <a:pt x="191100" y="3597"/>
                  </a:lnTo>
                  <a:lnTo>
                    <a:pt x="188851" y="3348"/>
                  </a:lnTo>
                  <a:lnTo>
                    <a:pt x="186549" y="3113"/>
                  </a:lnTo>
                  <a:lnTo>
                    <a:pt x="184209" y="2877"/>
                  </a:lnTo>
                  <a:lnTo>
                    <a:pt x="181842" y="2655"/>
                  </a:lnTo>
                  <a:lnTo>
                    <a:pt x="179423" y="2446"/>
                  </a:lnTo>
                  <a:lnTo>
                    <a:pt x="176965" y="2237"/>
                  </a:lnTo>
                  <a:lnTo>
                    <a:pt x="174468" y="2041"/>
                  </a:lnTo>
                  <a:lnTo>
                    <a:pt x="171944" y="1844"/>
                  </a:lnTo>
                  <a:lnTo>
                    <a:pt x="169381" y="1661"/>
                  </a:lnTo>
                  <a:lnTo>
                    <a:pt x="166779" y="1491"/>
                  </a:lnTo>
                  <a:lnTo>
                    <a:pt x="164138" y="1321"/>
                  </a:lnTo>
                  <a:lnTo>
                    <a:pt x="161470" y="1178"/>
                  </a:lnTo>
                  <a:lnTo>
                    <a:pt x="158777" y="1021"/>
                  </a:lnTo>
                  <a:lnTo>
                    <a:pt x="156044" y="890"/>
                  </a:lnTo>
                  <a:lnTo>
                    <a:pt x="153285" y="759"/>
                  </a:lnTo>
                  <a:lnTo>
                    <a:pt x="150500" y="641"/>
                  </a:lnTo>
                  <a:lnTo>
                    <a:pt x="147676" y="537"/>
                  </a:lnTo>
                  <a:lnTo>
                    <a:pt x="144838" y="432"/>
                  </a:lnTo>
                  <a:lnTo>
                    <a:pt x="141962" y="341"/>
                  </a:lnTo>
                  <a:lnTo>
                    <a:pt x="139072" y="262"/>
                  </a:lnTo>
                  <a:lnTo>
                    <a:pt x="136143" y="197"/>
                  </a:lnTo>
                  <a:lnTo>
                    <a:pt x="133201" y="131"/>
                  </a:lnTo>
                  <a:lnTo>
                    <a:pt x="130233" y="92"/>
                  </a:lnTo>
                  <a:lnTo>
                    <a:pt x="127239" y="53"/>
                  </a:lnTo>
                  <a:lnTo>
                    <a:pt x="124231" y="27"/>
                  </a:lnTo>
                  <a:lnTo>
                    <a:pt x="12119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4930575" y="3183725"/>
              <a:ext cx="1177800" cy="1356625"/>
            </a:xfrm>
            <a:custGeom>
              <a:avLst/>
              <a:gdLst/>
              <a:ahLst/>
              <a:cxnLst/>
              <a:rect l="l" t="t" r="r" b="b"/>
              <a:pathLst>
                <a:path w="47112" h="54265" extrusionOk="0">
                  <a:moveTo>
                    <a:pt x="44483" y="0"/>
                  </a:moveTo>
                  <a:lnTo>
                    <a:pt x="44300" y="14"/>
                  </a:lnTo>
                  <a:lnTo>
                    <a:pt x="44130" y="40"/>
                  </a:lnTo>
                  <a:lnTo>
                    <a:pt x="43960" y="105"/>
                  </a:lnTo>
                  <a:lnTo>
                    <a:pt x="43803" y="197"/>
                  </a:lnTo>
                  <a:lnTo>
                    <a:pt x="43738" y="249"/>
                  </a:lnTo>
                  <a:lnTo>
                    <a:pt x="43660" y="314"/>
                  </a:lnTo>
                  <a:lnTo>
                    <a:pt x="43594" y="393"/>
                  </a:lnTo>
                  <a:lnTo>
                    <a:pt x="43542" y="471"/>
                  </a:lnTo>
                  <a:lnTo>
                    <a:pt x="43476" y="550"/>
                  </a:lnTo>
                  <a:lnTo>
                    <a:pt x="43424" y="654"/>
                  </a:lnTo>
                  <a:lnTo>
                    <a:pt x="43385" y="746"/>
                  </a:lnTo>
                  <a:lnTo>
                    <a:pt x="43346" y="863"/>
                  </a:lnTo>
                  <a:lnTo>
                    <a:pt x="42718" y="2746"/>
                  </a:lnTo>
                  <a:lnTo>
                    <a:pt x="42064" y="4655"/>
                  </a:lnTo>
                  <a:lnTo>
                    <a:pt x="41371" y="6564"/>
                  </a:lnTo>
                  <a:lnTo>
                    <a:pt x="41005" y="7519"/>
                  </a:lnTo>
                  <a:lnTo>
                    <a:pt x="40639" y="8473"/>
                  </a:lnTo>
                  <a:lnTo>
                    <a:pt x="40273" y="9428"/>
                  </a:lnTo>
                  <a:lnTo>
                    <a:pt x="39881" y="10383"/>
                  </a:lnTo>
                  <a:lnTo>
                    <a:pt x="39488" y="11337"/>
                  </a:lnTo>
                  <a:lnTo>
                    <a:pt x="39083" y="12278"/>
                  </a:lnTo>
                  <a:lnTo>
                    <a:pt x="38665" y="13233"/>
                  </a:lnTo>
                  <a:lnTo>
                    <a:pt x="38246" y="14174"/>
                  </a:lnTo>
                  <a:lnTo>
                    <a:pt x="37815" y="15116"/>
                  </a:lnTo>
                  <a:lnTo>
                    <a:pt x="37370" y="16057"/>
                  </a:lnTo>
                  <a:lnTo>
                    <a:pt x="36912" y="16986"/>
                  </a:lnTo>
                  <a:lnTo>
                    <a:pt x="36442" y="17914"/>
                  </a:lnTo>
                  <a:lnTo>
                    <a:pt x="35971" y="18829"/>
                  </a:lnTo>
                  <a:lnTo>
                    <a:pt x="35487" y="19745"/>
                  </a:lnTo>
                  <a:lnTo>
                    <a:pt x="34990" y="20660"/>
                  </a:lnTo>
                  <a:lnTo>
                    <a:pt x="34480" y="21549"/>
                  </a:lnTo>
                  <a:lnTo>
                    <a:pt x="33957" y="22438"/>
                  </a:lnTo>
                  <a:lnTo>
                    <a:pt x="33434" y="23327"/>
                  </a:lnTo>
                  <a:lnTo>
                    <a:pt x="32885" y="24203"/>
                  </a:lnTo>
                  <a:lnTo>
                    <a:pt x="32336" y="25066"/>
                  </a:lnTo>
                  <a:lnTo>
                    <a:pt x="31774" y="25916"/>
                  </a:lnTo>
                  <a:lnTo>
                    <a:pt x="31185" y="26753"/>
                  </a:lnTo>
                  <a:lnTo>
                    <a:pt x="30597" y="27590"/>
                  </a:lnTo>
                  <a:lnTo>
                    <a:pt x="29996" y="28401"/>
                  </a:lnTo>
                  <a:lnTo>
                    <a:pt x="29381" y="29211"/>
                  </a:lnTo>
                  <a:lnTo>
                    <a:pt x="28753" y="29996"/>
                  </a:lnTo>
                  <a:lnTo>
                    <a:pt x="28126" y="30767"/>
                  </a:lnTo>
                  <a:lnTo>
                    <a:pt x="27472" y="31539"/>
                  </a:lnTo>
                  <a:lnTo>
                    <a:pt x="26805" y="32284"/>
                  </a:lnTo>
                  <a:lnTo>
                    <a:pt x="26125" y="33016"/>
                  </a:lnTo>
                  <a:lnTo>
                    <a:pt x="25432" y="33736"/>
                  </a:lnTo>
                  <a:lnTo>
                    <a:pt x="24726" y="34429"/>
                  </a:lnTo>
                  <a:lnTo>
                    <a:pt x="24007" y="35109"/>
                  </a:lnTo>
                  <a:lnTo>
                    <a:pt x="23275" y="35775"/>
                  </a:lnTo>
                  <a:lnTo>
                    <a:pt x="22529" y="36429"/>
                  </a:lnTo>
                  <a:lnTo>
                    <a:pt x="21771" y="37057"/>
                  </a:lnTo>
                  <a:lnTo>
                    <a:pt x="21000" y="37658"/>
                  </a:lnTo>
                  <a:lnTo>
                    <a:pt x="20202" y="38247"/>
                  </a:lnTo>
                  <a:lnTo>
                    <a:pt x="19404" y="38809"/>
                  </a:lnTo>
                  <a:lnTo>
                    <a:pt x="18581" y="39358"/>
                  </a:lnTo>
                  <a:lnTo>
                    <a:pt x="17744" y="39881"/>
                  </a:lnTo>
                  <a:lnTo>
                    <a:pt x="16907" y="40378"/>
                  </a:lnTo>
                  <a:lnTo>
                    <a:pt x="16031" y="40862"/>
                  </a:lnTo>
                  <a:lnTo>
                    <a:pt x="15155" y="41319"/>
                  </a:lnTo>
                  <a:lnTo>
                    <a:pt x="14266" y="41751"/>
                  </a:lnTo>
                  <a:lnTo>
                    <a:pt x="13350" y="42156"/>
                  </a:lnTo>
                  <a:lnTo>
                    <a:pt x="12435" y="42535"/>
                  </a:lnTo>
                  <a:lnTo>
                    <a:pt x="11494" y="42889"/>
                  </a:lnTo>
                  <a:lnTo>
                    <a:pt x="10526" y="43229"/>
                  </a:lnTo>
                  <a:lnTo>
                    <a:pt x="9558" y="43529"/>
                  </a:lnTo>
                  <a:lnTo>
                    <a:pt x="8565" y="43804"/>
                  </a:lnTo>
                  <a:lnTo>
                    <a:pt x="8068" y="43922"/>
                  </a:lnTo>
                  <a:lnTo>
                    <a:pt x="7558" y="44052"/>
                  </a:lnTo>
                  <a:lnTo>
                    <a:pt x="7048" y="44157"/>
                  </a:lnTo>
                  <a:lnTo>
                    <a:pt x="6538" y="44261"/>
                  </a:lnTo>
                  <a:lnTo>
                    <a:pt x="6015" y="44366"/>
                  </a:lnTo>
                  <a:lnTo>
                    <a:pt x="5505" y="44458"/>
                  </a:lnTo>
                  <a:lnTo>
                    <a:pt x="4969" y="44536"/>
                  </a:lnTo>
                  <a:lnTo>
                    <a:pt x="4446" y="44615"/>
                  </a:lnTo>
                  <a:lnTo>
                    <a:pt x="3910" y="44693"/>
                  </a:lnTo>
                  <a:lnTo>
                    <a:pt x="3374" y="44745"/>
                  </a:lnTo>
                  <a:lnTo>
                    <a:pt x="2824" y="44798"/>
                  </a:lnTo>
                  <a:lnTo>
                    <a:pt x="2275" y="44850"/>
                  </a:lnTo>
                  <a:lnTo>
                    <a:pt x="1726" y="44889"/>
                  </a:lnTo>
                  <a:lnTo>
                    <a:pt x="1164" y="44915"/>
                  </a:lnTo>
                  <a:lnTo>
                    <a:pt x="1033" y="44928"/>
                  </a:lnTo>
                  <a:lnTo>
                    <a:pt x="902" y="44954"/>
                  </a:lnTo>
                  <a:lnTo>
                    <a:pt x="772" y="44994"/>
                  </a:lnTo>
                  <a:lnTo>
                    <a:pt x="667" y="45046"/>
                  </a:lnTo>
                  <a:lnTo>
                    <a:pt x="562" y="45098"/>
                  </a:lnTo>
                  <a:lnTo>
                    <a:pt x="458" y="45177"/>
                  </a:lnTo>
                  <a:lnTo>
                    <a:pt x="379" y="45242"/>
                  </a:lnTo>
                  <a:lnTo>
                    <a:pt x="301" y="45334"/>
                  </a:lnTo>
                  <a:lnTo>
                    <a:pt x="235" y="45425"/>
                  </a:lnTo>
                  <a:lnTo>
                    <a:pt x="170" y="45517"/>
                  </a:lnTo>
                  <a:lnTo>
                    <a:pt x="118" y="45621"/>
                  </a:lnTo>
                  <a:lnTo>
                    <a:pt x="79" y="45726"/>
                  </a:lnTo>
                  <a:lnTo>
                    <a:pt x="52" y="45844"/>
                  </a:lnTo>
                  <a:lnTo>
                    <a:pt x="26" y="45948"/>
                  </a:lnTo>
                  <a:lnTo>
                    <a:pt x="13" y="46066"/>
                  </a:lnTo>
                  <a:lnTo>
                    <a:pt x="0" y="46171"/>
                  </a:lnTo>
                  <a:lnTo>
                    <a:pt x="13" y="46288"/>
                  </a:lnTo>
                  <a:lnTo>
                    <a:pt x="26" y="46393"/>
                  </a:lnTo>
                  <a:lnTo>
                    <a:pt x="52" y="46510"/>
                  </a:lnTo>
                  <a:lnTo>
                    <a:pt x="79" y="46615"/>
                  </a:lnTo>
                  <a:lnTo>
                    <a:pt x="118" y="46720"/>
                  </a:lnTo>
                  <a:lnTo>
                    <a:pt x="170" y="46811"/>
                  </a:lnTo>
                  <a:lnTo>
                    <a:pt x="222" y="46903"/>
                  </a:lnTo>
                  <a:lnTo>
                    <a:pt x="301" y="46994"/>
                  </a:lnTo>
                  <a:lnTo>
                    <a:pt x="379" y="47060"/>
                  </a:lnTo>
                  <a:lnTo>
                    <a:pt x="458" y="47138"/>
                  </a:lnTo>
                  <a:lnTo>
                    <a:pt x="549" y="47190"/>
                  </a:lnTo>
                  <a:lnTo>
                    <a:pt x="654" y="47243"/>
                  </a:lnTo>
                  <a:lnTo>
                    <a:pt x="772" y="47282"/>
                  </a:lnTo>
                  <a:lnTo>
                    <a:pt x="889" y="47308"/>
                  </a:lnTo>
                  <a:lnTo>
                    <a:pt x="1033" y="47321"/>
                  </a:lnTo>
                  <a:lnTo>
                    <a:pt x="1164" y="47321"/>
                  </a:lnTo>
                  <a:lnTo>
                    <a:pt x="1399" y="47308"/>
                  </a:lnTo>
                  <a:lnTo>
                    <a:pt x="1896" y="47883"/>
                  </a:lnTo>
                  <a:lnTo>
                    <a:pt x="2393" y="48446"/>
                  </a:lnTo>
                  <a:lnTo>
                    <a:pt x="2903" y="48969"/>
                  </a:lnTo>
                  <a:lnTo>
                    <a:pt x="3413" y="49479"/>
                  </a:lnTo>
                  <a:lnTo>
                    <a:pt x="3910" y="49949"/>
                  </a:lnTo>
                  <a:lnTo>
                    <a:pt x="4433" y="50394"/>
                  </a:lnTo>
                  <a:lnTo>
                    <a:pt x="4943" y="50812"/>
                  </a:lnTo>
                  <a:lnTo>
                    <a:pt x="5466" y="51218"/>
                  </a:lnTo>
                  <a:lnTo>
                    <a:pt x="5989" y="51584"/>
                  </a:lnTo>
                  <a:lnTo>
                    <a:pt x="6512" y="51924"/>
                  </a:lnTo>
                  <a:lnTo>
                    <a:pt x="7035" y="52251"/>
                  </a:lnTo>
                  <a:lnTo>
                    <a:pt x="7571" y="52538"/>
                  </a:lnTo>
                  <a:lnTo>
                    <a:pt x="8094" y="52813"/>
                  </a:lnTo>
                  <a:lnTo>
                    <a:pt x="8630" y="53061"/>
                  </a:lnTo>
                  <a:lnTo>
                    <a:pt x="9166" y="53284"/>
                  </a:lnTo>
                  <a:lnTo>
                    <a:pt x="9702" y="53480"/>
                  </a:lnTo>
                  <a:lnTo>
                    <a:pt x="10238" y="53650"/>
                  </a:lnTo>
                  <a:lnTo>
                    <a:pt x="10774" y="53807"/>
                  </a:lnTo>
                  <a:lnTo>
                    <a:pt x="11324" y="53937"/>
                  </a:lnTo>
                  <a:lnTo>
                    <a:pt x="11860" y="54042"/>
                  </a:lnTo>
                  <a:lnTo>
                    <a:pt x="12409" y="54134"/>
                  </a:lnTo>
                  <a:lnTo>
                    <a:pt x="12945" y="54199"/>
                  </a:lnTo>
                  <a:lnTo>
                    <a:pt x="13494" y="54238"/>
                  </a:lnTo>
                  <a:lnTo>
                    <a:pt x="14043" y="54264"/>
                  </a:lnTo>
                  <a:lnTo>
                    <a:pt x="14592" y="54264"/>
                  </a:lnTo>
                  <a:lnTo>
                    <a:pt x="15129" y="54238"/>
                  </a:lnTo>
                  <a:lnTo>
                    <a:pt x="15678" y="54199"/>
                  </a:lnTo>
                  <a:lnTo>
                    <a:pt x="16227" y="54147"/>
                  </a:lnTo>
                  <a:lnTo>
                    <a:pt x="16776" y="54068"/>
                  </a:lnTo>
                  <a:lnTo>
                    <a:pt x="17325" y="53964"/>
                  </a:lnTo>
                  <a:lnTo>
                    <a:pt x="17861" y="53846"/>
                  </a:lnTo>
                  <a:lnTo>
                    <a:pt x="18411" y="53715"/>
                  </a:lnTo>
                  <a:lnTo>
                    <a:pt x="18960" y="53558"/>
                  </a:lnTo>
                  <a:lnTo>
                    <a:pt x="19496" y="53388"/>
                  </a:lnTo>
                  <a:lnTo>
                    <a:pt x="20045" y="53205"/>
                  </a:lnTo>
                  <a:lnTo>
                    <a:pt x="20581" y="52996"/>
                  </a:lnTo>
                  <a:lnTo>
                    <a:pt x="21117" y="52774"/>
                  </a:lnTo>
                  <a:lnTo>
                    <a:pt x="21653" y="52525"/>
                  </a:lnTo>
                  <a:lnTo>
                    <a:pt x="22202" y="52277"/>
                  </a:lnTo>
                  <a:lnTo>
                    <a:pt x="22725" y="52002"/>
                  </a:lnTo>
                  <a:lnTo>
                    <a:pt x="23262" y="51715"/>
                  </a:lnTo>
                  <a:lnTo>
                    <a:pt x="23798" y="51401"/>
                  </a:lnTo>
                  <a:lnTo>
                    <a:pt x="24321" y="51087"/>
                  </a:lnTo>
                  <a:lnTo>
                    <a:pt x="24844" y="50747"/>
                  </a:lnTo>
                  <a:lnTo>
                    <a:pt x="25380" y="50407"/>
                  </a:lnTo>
                  <a:lnTo>
                    <a:pt x="25890" y="50041"/>
                  </a:lnTo>
                  <a:lnTo>
                    <a:pt x="26413" y="49662"/>
                  </a:lnTo>
                  <a:lnTo>
                    <a:pt x="26936" y="49269"/>
                  </a:lnTo>
                  <a:lnTo>
                    <a:pt x="27446" y="48864"/>
                  </a:lnTo>
                  <a:lnTo>
                    <a:pt x="27956" y="48446"/>
                  </a:lnTo>
                  <a:lnTo>
                    <a:pt x="28453" y="48014"/>
                  </a:lnTo>
                  <a:lnTo>
                    <a:pt x="28963" y="47583"/>
                  </a:lnTo>
                  <a:lnTo>
                    <a:pt x="29459" y="47125"/>
                  </a:lnTo>
                  <a:lnTo>
                    <a:pt x="29956" y="46654"/>
                  </a:lnTo>
                  <a:lnTo>
                    <a:pt x="30440" y="46184"/>
                  </a:lnTo>
                  <a:lnTo>
                    <a:pt x="30924" y="45687"/>
                  </a:lnTo>
                  <a:lnTo>
                    <a:pt x="31408" y="45190"/>
                  </a:lnTo>
                  <a:lnTo>
                    <a:pt x="31891" y="44680"/>
                  </a:lnTo>
                  <a:lnTo>
                    <a:pt x="32362" y="44157"/>
                  </a:lnTo>
                  <a:lnTo>
                    <a:pt x="32833" y="43621"/>
                  </a:lnTo>
                  <a:lnTo>
                    <a:pt x="33291" y="43085"/>
                  </a:lnTo>
                  <a:lnTo>
                    <a:pt x="33761" y="42535"/>
                  </a:lnTo>
                  <a:lnTo>
                    <a:pt x="34206" y="41973"/>
                  </a:lnTo>
                  <a:lnTo>
                    <a:pt x="34663" y="41411"/>
                  </a:lnTo>
                  <a:lnTo>
                    <a:pt x="35108" y="40836"/>
                  </a:lnTo>
                  <a:lnTo>
                    <a:pt x="35540" y="40247"/>
                  </a:lnTo>
                  <a:lnTo>
                    <a:pt x="35971" y="39659"/>
                  </a:lnTo>
                  <a:lnTo>
                    <a:pt x="36403" y="39057"/>
                  </a:lnTo>
                  <a:lnTo>
                    <a:pt x="36821" y="38443"/>
                  </a:lnTo>
                  <a:lnTo>
                    <a:pt x="37226" y="37828"/>
                  </a:lnTo>
                  <a:lnTo>
                    <a:pt x="37632" y="37214"/>
                  </a:lnTo>
                  <a:lnTo>
                    <a:pt x="38037" y="36586"/>
                  </a:lnTo>
                  <a:lnTo>
                    <a:pt x="38429" y="35958"/>
                  </a:lnTo>
                  <a:lnTo>
                    <a:pt x="38822" y="35318"/>
                  </a:lnTo>
                  <a:lnTo>
                    <a:pt x="39201" y="34664"/>
                  </a:lnTo>
                  <a:lnTo>
                    <a:pt x="39580" y="34023"/>
                  </a:lnTo>
                  <a:lnTo>
                    <a:pt x="39946" y="33369"/>
                  </a:lnTo>
                  <a:lnTo>
                    <a:pt x="40299" y="32703"/>
                  </a:lnTo>
                  <a:lnTo>
                    <a:pt x="40652" y="32049"/>
                  </a:lnTo>
                  <a:lnTo>
                    <a:pt x="40992" y="31382"/>
                  </a:lnTo>
                  <a:lnTo>
                    <a:pt x="41332" y="30702"/>
                  </a:lnTo>
                  <a:lnTo>
                    <a:pt x="41659" y="30035"/>
                  </a:lnTo>
                  <a:lnTo>
                    <a:pt x="41986" y="29355"/>
                  </a:lnTo>
                  <a:lnTo>
                    <a:pt x="42300" y="28675"/>
                  </a:lnTo>
                  <a:lnTo>
                    <a:pt x="42600" y="27995"/>
                  </a:lnTo>
                  <a:lnTo>
                    <a:pt x="42888" y="27315"/>
                  </a:lnTo>
                  <a:lnTo>
                    <a:pt x="43176" y="26636"/>
                  </a:lnTo>
                  <a:lnTo>
                    <a:pt x="43463" y="25943"/>
                  </a:lnTo>
                  <a:lnTo>
                    <a:pt x="43725" y="25263"/>
                  </a:lnTo>
                  <a:lnTo>
                    <a:pt x="43986" y="24570"/>
                  </a:lnTo>
                  <a:lnTo>
                    <a:pt x="44235" y="23877"/>
                  </a:lnTo>
                  <a:lnTo>
                    <a:pt x="44483" y="23197"/>
                  </a:lnTo>
                  <a:lnTo>
                    <a:pt x="44706" y="22504"/>
                  </a:lnTo>
                  <a:lnTo>
                    <a:pt x="44928" y="21811"/>
                  </a:lnTo>
                  <a:lnTo>
                    <a:pt x="45137" y="21131"/>
                  </a:lnTo>
                  <a:lnTo>
                    <a:pt x="45346" y="20438"/>
                  </a:lnTo>
                  <a:lnTo>
                    <a:pt x="45542" y="19758"/>
                  </a:lnTo>
                  <a:lnTo>
                    <a:pt x="45712" y="19065"/>
                  </a:lnTo>
                  <a:lnTo>
                    <a:pt x="45882" y="18385"/>
                  </a:lnTo>
                  <a:lnTo>
                    <a:pt x="46052" y="17705"/>
                  </a:lnTo>
                  <a:lnTo>
                    <a:pt x="46196" y="17038"/>
                  </a:lnTo>
                  <a:lnTo>
                    <a:pt x="46340" y="16358"/>
                  </a:lnTo>
                  <a:lnTo>
                    <a:pt x="46471" y="15691"/>
                  </a:lnTo>
                  <a:lnTo>
                    <a:pt x="46588" y="15024"/>
                  </a:lnTo>
                  <a:lnTo>
                    <a:pt x="46693" y="14358"/>
                  </a:lnTo>
                  <a:lnTo>
                    <a:pt x="46785" y="13704"/>
                  </a:lnTo>
                  <a:lnTo>
                    <a:pt x="46863" y="13050"/>
                  </a:lnTo>
                  <a:lnTo>
                    <a:pt x="46941" y="12396"/>
                  </a:lnTo>
                  <a:lnTo>
                    <a:pt x="46994" y="11755"/>
                  </a:lnTo>
                  <a:lnTo>
                    <a:pt x="47046" y="11115"/>
                  </a:lnTo>
                  <a:lnTo>
                    <a:pt x="47072" y="10474"/>
                  </a:lnTo>
                  <a:lnTo>
                    <a:pt x="47098" y="9846"/>
                  </a:lnTo>
                  <a:lnTo>
                    <a:pt x="47111" y="9232"/>
                  </a:lnTo>
                  <a:lnTo>
                    <a:pt x="47111" y="8617"/>
                  </a:lnTo>
                  <a:lnTo>
                    <a:pt x="47085" y="8003"/>
                  </a:lnTo>
                  <a:lnTo>
                    <a:pt x="47059" y="7401"/>
                  </a:lnTo>
                  <a:lnTo>
                    <a:pt x="47020" y="6813"/>
                  </a:lnTo>
                  <a:lnTo>
                    <a:pt x="46968" y="6224"/>
                  </a:lnTo>
                  <a:lnTo>
                    <a:pt x="46902" y="5649"/>
                  </a:lnTo>
                  <a:lnTo>
                    <a:pt x="46824" y="5074"/>
                  </a:lnTo>
                  <a:lnTo>
                    <a:pt x="46719" y="4512"/>
                  </a:lnTo>
                  <a:lnTo>
                    <a:pt x="46615" y="3962"/>
                  </a:lnTo>
                  <a:lnTo>
                    <a:pt x="46497" y="3426"/>
                  </a:lnTo>
                  <a:lnTo>
                    <a:pt x="46353" y="2890"/>
                  </a:lnTo>
                  <a:lnTo>
                    <a:pt x="46209" y="2367"/>
                  </a:lnTo>
                  <a:lnTo>
                    <a:pt x="46039" y="1857"/>
                  </a:lnTo>
                  <a:lnTo>
                    <a:pt x="45856" y="1347"/>
                  </a:lnTo>
                  <a:lnTo>
                    <a:pt x="45660" y="863"/>
                  </a:lnTo>
                  <a:lnTo>
                    <a:pt x="45569" y="667"/>
                  </a:lnTo>
                  <a:lnTo>
                    <a:pt x="45451" y="497"/>
                  </a:lnTo>
                  <a:lnTo>
                    <a:pt x="45320" y="354"/>
                  </a:lnTo>
                  <a:lnTo>
                    <a:pt x="45163" y="236"/>
                  </a:lnTo>
                  <a:lnTo>
                    <a:pt x="45006" y="144"/>
                  </a:lnTo>
                  <a:lnTo>
                    <a:pt x="44836" y="66"/>
                  </a:lnTo>
                  <a:lnTo>
                    <a:pt x="44666" y="27"/>
                  </a:lnTo>
                  <a:lnTo>
                    <a:pt x="444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8"/>
            <p:cNvSpPr/>
            <p:nvPr/>
          </p:nvSpPr>
          <p:spPr>
            <a:xfrm>
              <a:off x="3421975" y="2002025"/>
              <a:ext cx="2468375" cy="3059050"/>
            </a:xfrm>
            <a:custGeom>
              <a:avLst/>
              <a:gdLst/>
              <a:ahLst/>
              <a:cxnLst/>
              <a:rect l="l" t="t" r="r" b="b"/>
              <a:pathLst>
                <a:path w="98735" h="122362" extrusionOk="0">
                  <a:moveTo>
                    <a:pt x="41398" y="0"/>
                  </a:moveTo>
                  <a:lnTo>
                    <a:pt x="40875" y="13"/>
                  </a:lnTo>
                  <a:lnTo>
                    <a:pt x="40338" y="52"/>
                  </a:lnTo>
                  <a:lnTo>
                    <a:pt x="39815" y="105"/>
                  </a:lnTo>
                  <a:lnTo>
                    <a:pt x="39292" y="170"/>
                  </a:lnTo>
                  <a:lnTo>
                    <a:pt x="38769" y="249"/>
                  </a:lnTo>
                  <a:lnTo>
                    <a:pt x="38246" y="353"/>
                  </a:lnTo>
                  <a:lnTo>
                    <a:pt x="37736" y="484"/>
                  </a:lnTo>
                  <a:lnTo>
                    <a:pt x="37226" y="628"/>
                  </a:lnTo>
                  <a:lnTo>
                    <a:pt x="36703" y="785"/>
                  </a:lnTo>
                  <a:lnTo>
                    <a:pt x="36207" y="968"/>
                  </a:lnTo>
                  <a:lnTo>
                    <a:pt x="35697" y="1164"/>
                  </a:lnTo>
                  <a:lnTo>
                    <a:pt x="35200" y="1386"/>
                  </a:lnTo>
                  <a:lnTo>
                    <a:pt x="34703" y="1621"/>
                  </a:lnTo>
                  <a:lnTo>
                    <a:pt x="34206" y="1896"/>
                  </a:lnTo>
                  <a:lnTo>
                    <a:pt x="33709" y="2171"/>
                  </a:lnTo>
                  <a:lnTo>
                    <a:pt x="33225" y="2484"/>
                  </a:lnTo>
                  <a:lnTo>
                    <a:pt x="32742" y="2811"/>
                  </a:lnTo>
                  <a:lnTo>
                    <a:pt x="32271" y="3164"/>
                  </a:lnTo>
                  <a:lnTo>
                    <a:pt x="31800" y="3531"/>
                  </a:lnTo>
                  <a:lnTo>
                    <a:pt x="31329" y="3923"/>
                  </a:lnTo>
                  <a:lnTo>
                    <a:pt x="30872" y="4354"/>
                  </a:lnTo>
                  <a:lnTo>
                    <a:pt x="30414" y="4799"/>
                  </a:lnTo>
                  <a:lnTo>
                    <a:pt x="29943" y="5270"/>
                  </a:lnTo>
                  <a:lnTo>
                    <a:pt x="29499" y="5766"/>
                  </a:lnTo>
                  <a:lnTo>
                    <a:pt x="29067" y="6263"/>
                  </a:lnTo>
                  <a:lnTo>
                    <a:pt x="28636" y="6760"/>
                  </a:lnTo>
                  <a:lnTo>
                    <a:pt x="28230" y="7270"/>
                  </a:lnTo>
                  <a:lnTo>
                    <a:pt x="27838" y="7780"/>
                  </a:lnTo>
                  <a:lnTo>
                    <a:pt x="27459" y="8303"/>
                  </a:lnTo>
                  <a:lnTo>
                    <a:pt x="27093" y="8839"/>
                  </a:lnTo>
                  <a:lnTo>
                    <a:pt x="26740" y="9362"/>
                  </a:lnTo>
                  <a:lnTo>
                    <a:pt x="26400" y="9911"/>
                  </a:lnTo>
                  <a:lnTo>
                    <a:pt x="26073" y="10448"/>
                  </a:lnTo>
                  <a:lnTo>
                    <a:pt x="25759" y="10997"/>
                  </a:lnTo>
                  <a:lnTo>
                    <a:pt x="25445" y="11559"/>
                  </a:lnTo>
                  <a:lnTo>
                    <a:pt x="25158" y="12121"/>
                  </a:lnTo>
                  <a:lnTo>
                    <a:pt x="24870" y="12683"/>
                  </a:lnTo>
                  <a:lnTo>
                    <a:pt x="24595" y="13246"/>
                  </a:lnTo>
                  <a:lnTo>
                    <a:pt x="24321" y="13821"/>
                  </a:lnTo>
                  <a:lnTo>
                    <a:pt x="24072" y="14409"/>
                  </a:lnTo>
                  <a:lnTo>
                    <a:pt x="23811" y="14998"/>
                  </a:lnTo>
                  <a:lnTo>
                    <a:pt x="23576" y="15586"/>
                  </a:lnTo>
                  <a:lnTo>
                    <a:pt x="23340" y="16175"/>
                  </a:lnTo>
                  <a:lnTo>
                    <a:pt x="23105" y="16776"/>
                  </a:lnTo>
                  <a:lnTo>
                    <a:pt x="22673" y="17992"/>
                  </a:lnTo>
                  <a:lnTo>
                    <a:pt x="22255" y="19208"/>
                  </a:lnTo>
                  <a:lnTo>
                    <a:pt x="21863" y="20450"/>
                  </a:lnTo>
                  <a:lnTo>
                    <a:pt x="21483" y="21706"/>
                  </a:lnTo>
                  <a:lnTo>
                    <a:pt x="21104" y="22974"/>
                  </a:lnTo>
                  <a:lnTo>
                    <a:pt x="20542" y="24909"/>
                  </a:lnTo>
                  <a:lnTo>
                    <a:pt x="19967" y="26844"/>
                  </a:lnTo>
                  <a:lnTo>
                    <a:pt x="19391" y="28780"/>
                  </a:lnTo>
                  <a:lnTo>
                    <a:pt x="18790" y="30702"/>
                  </a:lnTo>
                  <a:lnTo>
                    <a:pt x="17587" y="34546"/>
                  </a:lnTo>
                  <a:lnTo>
                    <a:pt x="16358" y="38390"/>
                  </a:lnTo>
                  <a:lnTo>
                    <a:pt x="15116" y="42221"/>
                  </a:lnTo>
                  <a:lnTo>
                    <a:pt x="13900" y="46066"/>
                  </a:lnTo>
                  <a:lnTo>
                    <a:pt x="13298" y="47988"/>
                  </a:lnTo>
                  <a:lnTo>
                    <a:pt x="12697" y="49910"/>
                  </a:lnTo>
                  <a:lnTo>
                    <a:pt x="12108" y="51832"/>
                  </a:lnTo>
                  <a:lnTo>
                    <a:pt x="11520" y="53767"/>
                  </a:lnTo>
                  <a:lnTo>
                    <a:pt x="11088" y="55166"/>
                  </a:lnTo>
                  <a:lnTo>
                    <a:pt x="10631" y="56618"/>
                  </a:lnTo>
                  <a:lnTo>
                    <a:pt x="10121" y="58095"/>
                  </a:lnTo>
                  <a:lnTo>
                    <a:pt x="9598" y="59599"/>
                  </a:lnTo>
                  <a:lnTo>
                    <a:pt x="9049" y="61142"/>
                  </a:lnTo>
                  <a:lnTo>
                    <a:pt x="8473" y="62698"/>
                  </a:lnTo>
                  <a:lnTo>
                    <a:pt x="7296" y="65914"/>
                  </a:lnTo>
                  <a:lnTo>
                    <a:pt x="6094" y="69196"/>
                  </a:lnTo>
                  <a:lnTo>
                    <a:pt x="5505" y="70870"/>
                  </a:lnTo>
                  <a:lnTo>
                    <a:pt x="4917" y="72544"/>
                  </a:lnTo>
                  <a:lnTo>
                    <a:pt x="4328" y="74244"/>
                  </a:lnTo>
                  <a:lnTo>
                    <a:pt x="3779" y="75943"/>
                  </a:lnTo>
                  <a:lnTo>
                    <a:pt x="3230" y="77656"/>
                  </a:lnTo>
                  <a:lnTo>
                    <a:pt x="2720" y="79369"/>
                  </a:lnTo>
                  <a:lnTo>
                    <a:pt x="2472" y="80219"/>
                  </a:lnTo>
                  <a:lnTo>
                    <a:pt x="2236" y="81082"/>
                  </a:lnTo>
                  <a:lnTo>
                    <a:pt x="2014" y="81932"/>
                  </a:lnTo>
                  <a:lnTo>
                    <a:pt x="1792" y="82795"/>
                  </a:lnTo>
                  <a:lnTo>
                    <a:pt x="1582" y="83645"/>
                  </a:lnTo>
                  <a:lnTo>
                    <a:pt x="1386" y="84495"/>
                  </a:lnTo>
                  <a:lnTo>
                    <a:pt x="1203" y="85358"/>
                  </a:lnTo>
                  <a:lnTo>
                    <a:pt x="1020" y="86208"/>
                  </a:lnTo>
                  <a:lnTo>
                    <a:pt x="863" y="87058"/>
                  </a:lnTo>
                  <a:lnTo>
                    <a:pt x="706" y="87894"/>
                  </a:lnTo>
                  <a:lnTo>
                    <a:pt x="563" y="88744"/>
                  </a:lnTo>
                  <a:lnTo>
                    <a:pt x="445" y="89581"/>
                  </a:lnTo>
                  <a:lnTo>
                    <a:pt x="327" y="90418"/>
                  </a:lnTo>
                  <a:lnTo>
                    <a:pt x="236" y="91255"/>
                  </a:lnTo>
                  <a:lnTo>
                    <a:pt x="157" y="92092"/>
                  </a:lnTo>
                  <a:lnTo>
                    <a:pt x="92" y="92915"/>
                  </a:lnTo>
                  <a:lnTo>
                    <a:pt x="40" y="93739"/>
                  </a:lnTo>
                  <a:lnTo>
                    <a:pt x="13" y="94550"/>
                  </a:lnTo>
                  <a:lnTo>
                    <a:pt x="0" y="95361"/>
                  </a:lnTo>
                  <a:lnTo>
                    <a:pt x="13" y="96171"/>
                  </a:lnTo>
                  <a:lnTo>
                    <a:pt x="26" y="96969"/>
                  </a:lnTo>
                  <a:lnTo>
                    <a:pt x="79" y="97767"/>
                  </a:lnTo>
                  <a:lnTo>
                    <a:pt x="144" y="98551"/>
                  </a:lnTo>
                  <a:lnTo>
                    <a:pt x="223" y="99336"/>
                  </a:lnTo>
                  <a:lnTo>
                    <a:pt x="327" y="100120"/>
                  </a:lnTo>
                  <a:lnTo>
                    <a:pt x="458" y="100879"/>
                  </a:lnTo>
                  <a:lnTo>
                    <a:pt x="602" y="101650"/>
                  </a:lnTo>
                  <a:lnTo>
                    <a:pt x="772" y="102395"/>
                  </a:lnTo>
                  <a:lnTo>
                    <a:pt x="968" y="103141"/>
                  </a:lnTo>
                  <a:lnTo>
                    <a:pt x="1190" y="103886"/>
                  </a:lnTo>
                  <a:lnTo>
                    <a:pt x="1426" y="104605"/>
                  </a:lnTo>
                  <a:lnTo>
                    <a:pt x="1700" y="105324"/>
                  </a:lnTo>
                  <a:lnTo>
                    <a:pt x="1883" y="105795"/>
                  </a:lnTo>
                  <a:lnTo>
                    <a:pt x="2105" y="106240"/>
                  </a:lnTo>
                  <a:lnTo>
                    <a:pt x="2328" y="106684"/>
                  </a:lnTo>
                  <a:lnTo>
                    <a:pt x="2576" y="107116"/>
                  </a:lnTo>
                  <a:lnTo>
                    <a:pt x="2838" y="107547"/>
                  </a:lnTo>
                  <a:lnTo>
                    <a:pt x="3125" y="107952"/>
                  </a:lnTo>
                  <a:lnTo>
                    <a:pt x="3426" y="108358"/>
                  </a:lnTo>
                  <a:lnTo>
                    <a:pt x="3740" y="108763"/>
                  </a:lnTo>
                  <a:lnTo>
                    <a:pt x="4067" y="109155"/>
                  </a:lnTo>
                  <a:lnTo>
                    <a:pt x="4407" y="109535"/>
                  </a:lnTo>
                  <a:lnTo>
                    <a:pt x="4773" y="109901"/>
                  </a:lnTo>
                  <a:lnTo>
                    <a:pt x="5139" y="110267"/>
                  </a:lnTo>
                  <a:lnTo>
                    <a:pt x="5531" y="110620"/>
                  </a:lnTo>
                  <a:lnTo>
                    <a:pt x="5924" y="110973"/>
                  </a:lnTo>
                  <a:lnTo>
                    <a:pt x="6342" y="111313"/>
                  </a:lnTo>
                  <a:lnTo>
                    <a:pt x="6760" y="111640"/>
                  </a:lnTo>
                  <a:lnTo>
                    <a:pt x="7205" y="111967"/>
                  </a:lnTo>
                  <a:lnTo>
                    <a:pt x="7650" y="112281"/>
                  </a:lnTo>
                  <a:lnTo>
                    <a:pt x="8107" y="112594"/>
                  </a:lnTo>
                  <a:lnTo>
                    <a:pt x="8578" y="112895"/>
                  </a:lnTo>
                  <a:lnTo>
                    <a:pt x="9049" y="113183"/>
                  </a:lnTo>
                  <a:lnTo>
                    <a:pt x="9532" y="113470"/>
                  </a:lnTo>
                  <a:lnTo>
                    <a:pt x="10029" y="113758"/>
                  </a:lnTo>
                  <a:lnTo>
                    <a:pt x="10539" y="114033"/>
                  </a:lnTo>
                  <a:lnTo>
                    <a:pt x="11049" y="114294"/>
                  </a:lnTo>
                  <a:lnTo>
                    <a:pt x="11572" y="114556"/>
                  </a:lnTo>
                  <a:lnTo>
                    <a:pt x="12095" y="114804"/>
                  </a:lnTo>
                  <a:lnTo>
                    <a:pt x="12631" y="115053"/>
                  </a:lnTo>
                  <a:lnTo>
                    <a:pt x="13167" y="115288"/>
                  </a:lnTo>
                  <a:lnTo>
                    <a:pt x="13717" y="115523"/>
                  </a:lnTo>
                  <a:lnTo>
                    <a:pt x="14815" y="115981"/>
                  </a:lnTo>
                  <a:lnTo>
                    <a:pt x="15939" y="116399"/>
                  </a:lnTo>
                  <a:lnTo>
                    <a:pt x="17064" y="116805"/>
                  </a:lnTo>
                  <a:lnTo>
                    <a:pt x="18202" y="117197"/>
                  </a:lnTo>
                  <a:lnTo>
                    <a:pt x="19352" y="117550"/>
                  </a:lnTo>
                  <a:lnTo>
                    <a:pt x="20503" y="117890"/>
                  </a:lnTo>
                  <a:lnTo>
                    <a:pt x="21640" y="118217"/>
                  </a:lnTo>
                  <a:lnTo>
                    <a:pt x="22778" y="118518"/>
                  </a:lnTo>
                  <a:lnTo>
                    <a:pt x="23902" y="118818"/>
                  </a:lnTo>
                  <a:lnTo>
                    <a:pt x="25014" y="119080"/>
                  </a:lnTo>
                  <a:lnTo>
                    <a:pt x="26099" y="119341"/>
                  </a:lnTo>
                  <a:lnTo>
                    <a:pt x="27171" y="119577"/>
                  </a:lnTo>
                  <a:lnTo>
                    <a:pt x="28217" y="119812"/>
                  </a:lnTo>
                  <a:lnTo>
                    <a:pt x="30218" y="120230"/>
                  </a:lnTo>
                  <a:lnTo>
                    <a:pt x="32062" y="120610"/>
                  </a:lnTo>
                  <a:lnTo>
                    <a:pt x="32977" y="120780"/>
                  </a:lnTo>
                  <a:lnTo>
                    <a:pt x="33918" y="120963"/>
                  </a:lnTo>
                  <a:lnTo>
                    <a:pt x="34886" y="121120"/>
                  </a:lnTo>
                  <a:lnTo>
                    <a:pt x="35867" y="121277"/>
                  </a:lnTo>
                  <a:lnTo>
                    <a:pt x="36887" y="121420"/>
                  </a:lnTo>
                  <a:lnTo>
                    <a:pt x="37919" y="121564"/>
                  </a:lnTo>
                  <a:lnTo>
                    <a:pt x="38966" y="121682"/>
                  </a:lnTo>
                  <a:lnTo>
                    <a:pt x="40051" y="121800"/>
                  </a:lnTo>
                  <a:lnTo>
                    <a:pt x="41136" y="121917"/>
                  </a:lnTo>
                  <a:lnTo>
                    <a:pt x="42248" y="122009"/>
                  </a:lnTo>
                  <a:lnTo>
                    <a:pt x="43372" y="122100"/>
                  </a:lnTo>
                  <a:lnTo>
                    <a:pt x="44523" y="122166"/>
                  </a:lnTo>
                  <a:lnTo>
                    <a:pt x="45673" y="122231"/>
                  </a:lnTo>
                  <a:lnTo>
                    <a:pt x="46850" y="122283"/>
                  </a:lnTo>
                  <a:lnTo>
                    <a:pt x="48027" y="122323"/>
                  </a:lnTo>
                  <a:lnTo>
                    <a:pt x="49217" y="122349"/>
                  </a:lnTo>
                  <a:lnTo>
                    <a:pt x="50420" y="122362"/>
                  </a:lnTo>
                  <a:lnTo>
                    <a:pt x="51636" y="122349"/>
                  </a:lnTo>
                  <a:lnTo>
                    <a:pt x="52852" y="122336"/>
                  </a:lnTo>
                  <a:lnTo>
                    <a:pt x="54068" y="122310"/>
                  </a:lnTo>
                  <a:lnTo>
                    <a:pt x="55297" y="122257"/>
                  </a:lnTo>
                  <a:lnTo>
                    <a:pt x="56539" y="122192"/>
                  </a:lnTo>
                  <a:lnTo>
                    <a:pt x="57768" y="122113"/>
                  </a:lnTo>
                  <a:lnTo>
                    <a:pt x="59010" y="122022"/>
                  </a:lnTo>
                  <a:lnTo>
                    <a:pt x="60240" y="121917"/>
                  </a:lnTo>
                  <a:lnTo>
                    <a:pt x="61482" y="121786"/>
                  </a:lnTo>
                  <a:lnTo>
                    <a:pt x="62711" y="121643"/>
                  </a:lnTo>
                  <a:lnTo>
                    <a:pt x="63953" y="121473"/>
                  </a:lnTo>
                  <a:lnTo>
                    <a:pt x="65169" y="121290"/>
                  </a:lnTo>
                  <a:lnTo>
                    <a:pt x="66398" y="121093"/>
                  </a:lnTo>
                  <a:lnTo>
                    <a:pt x="67614" y="120871"/>
                  </a:lnTo>
                  <a:lnTo>
                    <a:pt x="68817" y="120636"/>
                  </a:lnTo>
                  <a:lnTo>
                    <a:pt x="70020" y="120374"/>
                  </a:lnTo>
                  <a:lnTo>
                    <a:pt x="71210" y="120100"/>
                  </a:lnTo>
                  <a:lnTo>
                    <a:pt x="72387" y="119799"/>
                  </a:lnTo>
                  <a:lnTo>
                    <a:pt x="73564" y="119485"/>
                  </a:lnTo>
                  <a:lnTo>
                    <a:pt x="74714" y="119145"/>
                  </a:lnTo>
                  <a:lnTo>
                    <a:pt x="75852" y="118779"/>
                  </a:lnTo>
                  <a:lnTo>
                    <a:pt x="76976" y="118387"/>
                  </a:lnTo>
                  <a:lnTo>
                    <a:pt x="78088" y="117981"/>
                  </a:lnTo>
                  <a:lnTo>
                    <a:pt x="79173" y="117550"/>
                  </a:lnTo>
                  <a:lnTo>
                    <a:pt x="80245" y="117092"/>
                  </a:lnTo>
                  <a:lnTo>
                    <a:pt x="81291" y="116622"/>
                  </a:lnTo>
                  <a:lnTo>
                    <a:pt x="81814" y="116373"/>
                  </a:lnTo>
                  <a:lnTo>
                    <a:pt x="82324" y="116112"/>
                  </a:lnTo>
                  <a:lnTo>
                    <a:pt x="82834" y="115850"/>
                  </a:lnTo>
                  <a:lnTo>
                    <a:pt x="83331" y="115589"/>
                  </a:lnTo>
                  <a:lnTo>
                    <a:pt x="83828" y="115314"/>
                  </a:lnTo>
                  <a:lnTo>
                    <a:pt x="84312" y="115026"/>
                  </a:lnTo>
                  <a:lnTo>
                    <a:pt x="84795" y="114752"/>
                  </a:lnTo>
                  <a:lnTo>
                    <a:pt x="85266" y="114451"/>
                  </a:lnTo>
                  <a:lnTo>
                    <a:pt x="85737" y="114150"/>
                  </a:lnTo>
                  <a:lnTo>
                    <a:pt x="86208" y="113850"/>
                  </a:lnTo>
                  <a:lnTo>
                    <a:pt x="86665" y="113536"/>
                  </a:lnTo>
                  <a:lnTo>
                    <a:pt x="87110" y="113222"/>
                  </a:lnTo>
                  <a:lnTo>
                    <a:pt x="87554" y="112895"/>
                  </a:lnTo>
                  <a:lnTo>
                    <a:pt x="87986" y="112568"/>
                  </a:lnTo>
                  <a:lnTo>
                    <a:pt x="88417" y="112228"/>
                  </a:lnTo>
                  <a:lnTo>
                    <a:pt x="88836" y="111875"/>
                  </a:lnTo>
                  <a:lnTo>
                    <a:pt x="89254" y="111522"/>
                  </a:lnTo>
                  <a:lnTo>
                    <a:pt x="89660" y="111169"/>
                  </a:lnTo>
                  <a:lnTo>
                    <a:pt x="90052" y="110803"/>
                  </a:lnTo>
                  <a:lnTo>
                    <a:pt x="90444" y="110437"/>
                  </a:lnTo>
                  <a:lnTo>
                    <a:pt x="90823" y="110045"/>
                  </a:lnTo>
                  <a:lnTo>
                    <a:pt x="91203" y="109665"/>
                  </a:lnTo>
                  <a:lnTo>
                    <a:pt x="91569" y="109273"/>
                  </a:lnTo>
                  <a:lnTo>
                    <a:pt x="91922" y="108868"/>
                  </a:lnTo>
                  <a:lnTo>
                    <a:pt x="92275" y="108462"/>
                  </a:lnTo>
                  <a:lnTo>
                    <a:pt x="92602" y="108044"/>
                  </a:lnTo>
                  <a:lnTo>
                    <a:pt x="92942" y="107626"/>
                  </a:lnTo>
                  <a:lnTo>
                    <a:pt x="93255" y="107194"/>
                  </a:lnTo>
                  <a:lnTo>
                    <a:pt x="93569" y="106750"/>
                  </a:lnTo>
                  <a:lnTo>
                    <a:pt x="93870" y="106305"/>
                  </a:lnTo>
                  <a:lnTo>
                    <a:pt x="94158" y="105847"/>
                  </a:lnTo>
                  <a:lnTo>
                    <a:pt x="94445" y="105390"/>
                  </a:lnTo>
                  <a:lnTo>
                    <a:pt x="94720" y="104919"/>
                  </a:lnTo>
                  <a:lnTo>
                    <a:pt x="94981" y="104448"/>
                  </a:lnTo>
                  <a:lnTo>
                    <a:pt x="95230" y="103964"/>
                  </a:lnTo>
                  <a:lnTo>
                    <a:pt x="95478" y="103468"/>
                  </a:lnTo>
                  <a:lnTo>
                    <a:pt x="95714" y="102971"/>
                  </a:lnTo>
                  <a:lnTo>
                    <a:pt x="95936" y="102461"/>
                  </a:lnTo>
                  <a:lnTo>
                    <a:pt x="96145" y="101951"/>
                  </a:lnTo>
                  <a:lnTo>
                    <a:pt x="96341" y="101428"/>
                  </a:lnTo>
                  <a:lnTo>
                    <a:pt x="96524" y="100892"/>
                  </a:lnTo>
                  <a:lnTo>
                    <a:pt x="96707" y="100356"/>
                  </a:lnTo>
                  <a:lnTo>
                    <a:pt x="96930" y="99610"/>
                  </a:lnTo>
                  <a:lnTo>
                    <a:pt x="97152" y="98865"/>
                  </a:lnTo>
                  <a:lnTo>
                    <a:pt x="97348" y="98120"/>
                  </a:lnTo>
                  <a:lnTo>
                    <a:pt x="97531" y="97374"/>
                  </a:lnTo>
                  <a:lnTo>
                    <a:pt x="97701" y="96629"/>
                  </a:lnTo>
                  <a:lnTo>
                    <a:pt x="97858" y="95884"/>
                  </a:lnTo>
                  <a:lnTo>
                    <a:pt x="98002" y="95151"/>
                  </a:lnTo>
                  <a:lnTo>
                    <a:pt x="98133" y="94406"/>
                  </a:lnTo>
                  <a:lnTo>
                    <a:pt x="98250" y="93661"/>
                  </a:lnTo>
                  <a:lnTo>
                    <a:pt x="98355" y="92915"/>
                  </a:lnTo>
                  <a:lnTo>
                    <a:pt x="98446" y="92183"/>
                  </a:lnTo>
                  <a:lnTo>
                    <a:pt x="98525" y="91438"/>
                  </a:lnTo>
                  <a:lnTo>
                    <a:pt x="98590" y="90706"/>
                  </a:lnTo>
                  <a:lnTo>
                    <a:pt x="98643" y="89960"/>
                  </a:lnTo>
                  <a:lnTo>
                    <a:pt x="98682" y="89215"/>
                  </a:lnTo>
                  <a:lnTo>
                    <a:pt x="98708" y="88483"/>
                  </a:lnTo>
                  <a:lnTo>
                    <a:pt x="98721" y="87738"/>
                  </a:lnTo>
                  <a:lnTo>
                    <a:pt x="98734" y="87005"/>
                  </a:lnTo>
                  <a:lnTo>
                    <a:pt x="98721" y="86273"/>
                  </a:lnTo>
                  <a:lnTo>
                    <a:pt x="98708" y="85528"/>
                  </a:lnTo>
                  <a:lnTo>
                    <a:pt x="98669" y="84796"/>
                  </a:lnTo>
                  <a:lnTo>
                    <a:pt x="98629" y="84063"/>
                  </a:lnTo>
                  <a:lnTo>
                    <a:pt x="98577" y="83318"/>
                  </a:lnTo>
                  <a:lnTo>
                    <a:pt x="98512" y="82586"/>
                  </a:lnTo>
                  <a:lnTo>
                    <a:pt x="98433" y="81854"/>
                  </a:lnTo>
                  <a:lnTo>
                    <a:pt x="98355" y="81121"/>
                  </a:lnTo>
                  <a:lnTo>
                    <a:pt x="98263" y="80389"/>
                  </a:lnTo>
                  <a:lnTo>
                    <a:pt x="98146" y="79657"/>
                  </a:lnTo>
                  <a:lnTo>
                    <a:pt x="98041" y="78925"/>
                  </a:lnTo>
                  <a:lnTo>
                    <a:pt x="97910" y="78192"/>
                  </a:lnTo>
                  <a:lnTo>
                    <a:pt x="97780" y="77460"/>
                  </a:lnTo>
                  <a:lnTo>
                    <a:pt x="97623" y="76728"/>
                  </a:lnTo>
                  <a:lnTo>
                    <a:pt x="97479" y="75996"/>
                  </a:lnTo>
                  <a:lnTo>
                    <a:pt x="97309" y="75276"/>
                  </a:lnTo>
                  <a:lnTo>
                    <a:pt x="97139" y="74544"/>
                  </a:lnTo>
                  <a:lnTo>
                    <a:pt x="96956" y="73812"/>
                  </a:lnTo>
                  <a:lnTo>
                    <a:pt x="96760" y="73093"/>
                  </a:lnTo>
                  <a:lnTo>
                    <a:pt x="96563" y="72361"/>
                  </a:lnTo>
                  <a:lnTo>
                    <a:pt x="96354" y="71641"/>
                  </a:lnTo>
                  <a:lnTo>
                    <a:pt x="96145" y="70909"/>
                  </a:lnTo>
                  <a:lnTo>
                    <a:pt x="95923" y="70190"/>
                  </a:lnTo>
                  <a:lnTo>
                    <a:pt x="95687" y="69471"/>
                  </a:lnTo>
                  <a:lnTo>
                    <a:pt x="95191" y="68020"/>
                  </a:lnTo>
                  <a:lnTo>
                    <a:pt x="94681" y="66581"/>
                  </a:lnTo>
                  <a:lnTo>
                    <a:pt x="94131" y="65143"/>
                  </a:lnTo>
                  <a:lnTo>
                    <a:pt x="93556" y="63705"/>
                  </a:lnTo>
                  <a:lnTo>
                    <a:pt x="92968" y="62279"/>
                  </a:lnTo>
                  <a:lnTo>
                    <a:pt x="92340" y="60854"/>
                  </a:lnTo>
                  <a:lnTo>
                    <a:pt x="91699" y="59429"/>
                  </a:lnTo>
                  <a:lnTo>
                    <a:pt x="91019" y="58004"/>
                  </a:lnTo>
                  <a:lnTo>
                    <a:pt x="90340" y="56591"/>
                  </a:lnTo>
                  <a:lnTo>
                    <a:pt x="89633" y="55166"/>
                  </a:lnTo>
                  <a:lnTo>
                    <a:pt x="88901" y="53767"/>
                  </a:lnTo>
                  <a:lnTo>
                    <a:pt x="88156" y="52355"/>
                  </a:lnTo>
                  <a:lnTo>
                    <a:pt x="87398" y="50956"/>
                  </a:lnTo>
                  <a:lnTo>
                    <a:pt x="86626" y="49557"/>
                  </a:lnTo>
                  <a:lnTo>
                    <a:pt x="85855" y="48158"/>
                  </a:lnTo>
                  <a:lnTo>
                    <a:pt x="85057" y="46772"/>
                  </a:lnTo>
                  <a:lnTo>
                    <a:pt x="84246" y="45386"/>
                  </a:lnTo>
                  <a:lnTo>
                    <a:pt x="83436" y="44013"/>
                  </a:lnTo>
                  <a:lnTo>
                    <a:pt x="82612" y="42627"/>
                  </a:lnTo>
                  <a:lnTo>
                    <a:pt x="80951" y="39894"/>
                  </a:lnTo>
                  <a:lnTo>
                    <a:pt x="79278" y="37174"/>
                  </a:lnTo>
                  <a:lnTo>
                    <a:pt x="75930" y="31787"/>
                  </a:lnTo>
                  <a:lnTo>
                    <a:pt x="74283" y="29133"/>
                  </a:lnTo>
                  <a:lnTo>
                    <a:pt x="72661" y="26491"/>
                  </a:lnTo>
                  <a:lnTo>
                    <a:pt x="71079" y="23876"/>
                  </a:lnTo>
                  <a:lnTo>
                    <a:pt x="70308" y="22569"/>
                  </a:lnTo>
                  <a:lnTo>
                    <a:pt x="69549" y="21274"/>
                  </a:lnTo>
                  <a:lnTo>
                    <a:pt x="68804" y="19993"/>
                  </a:lnTo>
                  <a:lnTo>
                    <a:pt x="68072" y="18711"/>
                  </a:lnTo>
                  <a:lnTo>
                    <a:pt x="67366" y="17430"/>
                  </a:lnTo>
                  <a:lnTo>
                    <a:pt x="66673" y="16162"/>
                  </a:lnTo>
                  <a:lnTo>
                    <a:pt x="66006" y="14893"/>
                  </a:lnTo>
                  <a:lnTo>
                    <a:pt x="65352" y="13638"/>
                  </a:lnTo>
                  <a:lnTo>
                    <a:pt x="64724" y="12383"/>
                  </a:lnTo>
                  <a:lnTo>
                    <a:pt x="64123" y="11141"/>
                  </a:lnTo>
                  <a:lnTo>
                    <a:pt x="64045" y="10971"/>
                  </a:lnTo>
                  <a:lnTo>
                    <a:pt x="63940" y="10814"/>
                  </a:lnTo>
                  <a:lnTo>
                    <a:pt x="63848" y="10657"/>
                  </a:lnTo>
                  <a:lnTo>
                    <a:pt x="63744" y="10500"/>
                  </a:lnTo>
                  <a:lnTo>
                    <a:pt x="63639" y="10369"/>
                  </a:lnTo>
                  <a:lnTo>
                    <a:pt x="63521" y="10238"/>
                  </a:lnTo>
                  <a:lnTo>
                    <a:pt x="63404" y="10108"/>
                  </a:lnTo>
                  <a:lnTo>
                    <a:pt x="63273" y="9990"/>
                  </a:lnTo>
                  <a:lnTo>
                    <a:pt x="63142" y="9885"/>
                  </a:lnTo>
                  <a:lnTo>
                    <a:pt x="63012" y="9781"/>
                  </a:lnTo>
                  <a:lnTo>
                    <a:pt x="62881" y="9689"/>
                  </a:lnTo>
                  <a:lnTo>
                    <a:pt x="62737" y="9598"/>
                  </a:lnTo>
                  <a:lnTo>
                    <a:pt x="62462" y="9441"/>
                  </a:lnTo>
                  <a:lnTo>
                    <a:pt x="62162" y="9323"/>
                  </a:lnTo>
                  <a:lnTo>
                    <a:pt x="61351" y="8630"/>
                  </a:lnTo>
                  <a:lnTo>
                    <a:pt x="60501" y="7950"/>
                  </a:lnTo>
                  <a:lnTo>
                    <a:pt x="59638" y="7283"/>
                  </a:lnTo>
                  <a:lnTo>
                    <a:pt x="58749" y="6616"/>
                  </a:lnTo>
                  <a:lnTo>
                    <a:pt x="57834" y="5963"/>
                  </a:lnTo>
                  <a:lnTo>
                    <a:pt x="56892" y="5335"/>
                  </a:lnTo>
                  <a:lnTo>
                    <a:pt x="55938" y="4733"/>
                  </a:lnTo>
                  <a:lnTo>
                    <a:pt x="54970" y="4145"/>
                  </a:lnTo>
                  <a:lnTo>
                    <a:pt x="54473" y="3857"/>
                  </a:lnTo>
                  <a:lnTo>
                    <a:pt x="53976" y="3583"/>
                  </a:lnTo>
                  <a:lnTo>
                    <a:pt x="53479" y="3308"/>
                  </a:lnTo>
                  <a:lnTo>
                    <a:pt x="52969" y="3047"/>
                  </a:lnTo>
                  <a:lnTo>
                    <a:pt x="52460" y="2798"/>
                  </a:lnTo>
                  <a:lnTo>
                    <a:pt x="51950" y="2550"/>
                  </a:lnTo>
                  <a:lnTo>
                    <a:pt x="51440" y="2314"/>
                  </a:lnTo>
                  <a:lnTo>
                    <a:pt x="50917" y="2092"/>
                  </a:lnTo>
                  <a:lnTo>
                    <a:pt x="50407" y="1870"/>
                  </a:lnTo>
                  <a:lnTo>
                    <a:pt x="49884" y="1661"/>
                  </a:lnTo>
                  <a:lnTo>
                    <a:pt x="49361" y="1465"/>
                  </a:lnTo>
                  <a:lnTo>
                    <a:pt x="48838" y="1281"/>
                  </a:lnTo>
                  <a:lnTo>
                    <a:pt x="48302" y="1112"/>
                  </a:lnTo>
                  <a:lnTo>
                    <a:pt x="47778" y="942"/>
                  </a:lnTo>
                  <a:lnTo>
                    <a:pt x="47242" y="785"/>
                  </a:lnTo>
                  <a:lnTo>
                    <a:pt x="46719" y="654"/>
                  </a:lnTo>
                  <a:lnTo>
                    <a:pt x="46183" y="523"/>
                  </a:lnTo>
                  <a:lnTo>
                    <a:pt x="45647" y="405"/>
                  </a:lnTo>
                  <a:lnTo>
                    <a:pt x="45124" y="301"/>
                  </a:lnTo>
                  <a:lnTo>
                    <a:pt x="44588" y="222"/>
                  </a:lnTo>
                  <a:lnTo>
                    <a:pt x="44052" y="144"/>
                  </a:lnTo>
                  <a:lnTo>
                    <a:pt x="43516" y="79"/>
                  </a:lnTo>
                  <a:lnTo>
                    <a:pt x="42993" y="39"/>
                  </a:lnTo>
                  <a:lnTo>
                    <a:pt x="42457" y="13"/>
                  </a:lnTo>
                  <a:lnTo>
                    <a:pt x="4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4440225" y="2002025"/>
              <a:ext cx="1450125" cy="3058725"/>
            </a:xfrm>
            <a:custGeom>
              <a:avLst/>
              <a:gdLst/>
              <a:ahLst/>
              <a:cxnLst/>
              <a:rect l="l" t="t" r="r" b="b"/>
              <a:pathLst>
                <a:path w="58005" h="122349" extrusionOk="0">
                  <a:moveTo>
                    <a:pt x="720" y="0"/>
                  </a:moveTo>
                  <a:lnTo>
                    <a:pt x="1" y="26"/>
                  </a:lnTo>
                  <a:lnTo>
                    <a:pt x="668" y="79"/>
                  </a:lnTo>
                  <a:lnTo>
                    <a:pt x="1321" y="144"/>
                  </a:lnTo>
                  <a:lnTo>
                    <a:pt x="1975" y="235"/>
                  </a:lnTo>
                  <a:lnTo>
                    <a:pt x="2629" y="353"/>
                  </a:lnTo>
                  <a:lnTo>
                    <a:pt x="3283" y="497"/>
                  </a:lnTo>
                  <a:lnTo>
                    <a:pt x="3950" y="641"/>
                  </a:lnTo>
                  <a:lnTo>
                    <a:pt x="4603" y="824"/>
                  </a:lnTo>
                  <a:lnTo>
                    <a:pt x="5257" y="1007"/>
                  </a:lnTo>
                  <a:lnTo>
                    <a:pt x="5898" y="1216"/>
                  </a:lnTo>
                  <a:lnTo>
                    <a:pt x="6552" y="1451"/>
                  </a:lnTo>
                  <a:lnTo>
                    <a:pt x="7192" y="1687"/>
                  </a:lnTo>
                  <a:lnTo>
                    <a:pt x="7833" y="1948"/>
                  </a:lnTo>
                  <a:lnTo>
                    <a:pt x="8474" y="2223"/>
                  </a:lnTo>
                  <a:lnTo>
                    <a:pt x="9114" y="2511"/>
                  </a:lnTo>
                  <a:lnTo>
                    <a:pt x="9742" y="2811"/>
                  </a:lnTo>
                  <a:lnTo>
                    <a:pt x="10370" y="3125"/>
                  </a:lnTo>
                  <a:lnTo>
                    <a:pt x="10984" y="3452"/>
                  </a:lnTo>
                  <a:lnTo>
                    <a:pt x="11599" y="3792"/>
                  </a:lnTo>
                  <a:lnTo>
                    <a:pt x="12213" y="4132"/>
                  </a:lnTo>
                  <a:lnTo>
                    <a:pt x="12815" y="4498"/>
                  </a:lnTo>
                  <a:lnTo>
                    <a:pt x="13416" y="4864"/>
                  </a:lnTo>
                  <a:lnTo>
                    <a:pt x="14005" y="5243"/>
                  </a:lnTo>
                  <a:lnTo>
                    <a:pt x="14580" y="5623"/>
                  </a:lnTo>
                  <a:lnTo>
                    <a:pt x="15155" y="6015"/>
                  </a:lnTo>
                  <a:lnTo>
                    <a:pt x="15731" y="6407"/>
                  </a:lnTo>
                  <a:lnTo>
                    <a:pt x="16280" y="6812"/>
                  </a:lnTo>
                  <a:lnTo>
                    <a:pt x="16829" y="7218"/>
                  </a:lnTo>
                  <a:lnTo>
                    <a:pt x="17365" y="7636"/>
                  </a:lnTo>
                  <a:lnTo>
                    <a:pt x="17901" y="8055"/>
                  </a:lnTo>
                  <a:lnTo>
                    <a:pt x="18411" y="8473"/>
                  </a:lnTo>
                  <a:lnTo>
                    <a:pt x="18921" y="8892"/>
                  </a:lnTo>
                  <a:lnTo>
                    <a:pt x="19418" y="9323"/>
                  </a:lnTo>
                  <a:lnTo>
                    <a:pt x="19719" y="9441"/>
                  </a:lnTo>
                  <a:lnTo>
                    <a:pt x="20006" y="9598"/>
                  </a:lnTo>
                  <a:lnTo>
                    <a:pt x="20150" y="9689"/>
                  </a:lnTo>
                  <a:lnTo>
                    <a:pt x="20281" y="9781"/>
                  </a:lnTo>
                  <a:lnTo>
                    <a:pt x="20412" y="9885"/>
                  </a:lnTo>
                  <a:lnTo>
                    <a:pt x="20542" y="9990"/>
                  </a:lnTo>
                  <a:lnTo>
                    <a:pt x="20660" y="10108"/>
                  </a:lnTo>
                  <a:lnTo>
                    <a:pt x="20778" y="10238"/>
                  </a:lnTo>
                  <a:lnTo>
                    <a:pt x="20896" y="10369"/>
                  </a:lnTo>
                  <a:lnTo>
                    <a:pt x="21000" y="10500"/>
                  </a:lnTo>
                  <a:lnTo>
                    <a:pt x="21105" y="10657"/>
                  </a:lnTo>
                  <a:lnTo>
                    <a:pt x="21209" y="10814"/>
                  </a:lnTo>
                  <a:lnTo>
                    <a:pt x="21301" y="10971"/>
                  </a:lnTo>
                  <a:lnTo>
                    <a:pt x="21392" y="11141"/>
                  </a:lnTo>
                  <a:lnTo>
                    <a:pt x="21824" y="12043"/>
                  </a:lnTo>
                  <a:lnTo>
                    <a:pt x="22255" y="12919"/>
                  </a:lnTo>
                  <a:lnTo>
                    <a:pt x="22687" y="13782"/>
                  </a:lnTo>
                  <a:lnTo>
                    <a:pt x="23118" y="14632"/>
                  </a:lnTo>
                  <a:lnTo>
                    <a:pt x="23550" y="15455"/>
                  </a:lnTo>
                  <a:lnTo>
                    <a:pt x="23994" y="16279"/>
                  </a:lnTo>
                  <a:lnTo>
                    <a:pt x="24871" y="17888"/>
                  </a:lnTo>
                  <a:lnTo>
                    <a:pt x="25773" y="19457"/>
                  </a:lnTo>
                  <a:lnTo>
                    <a:pt x="26675" y="21000"/>
                  </a:lnTo>
                  <a:lnTo>
                    <a:pt x="27603" y="22529"/>
                  </a:lnTo>
                  <a:lnTo>
                    <a:pt x="28545" y="24072"/>
                  </a:lnTo>
                  <a:lnTo>
                    <a:pt x="29512" y="25615"/>
                  </a:lnTo>
                  <a:lnTo>
                    <a:pt x="30506" y="27184"/>
                  </a:lnTo>
                  <a:lnTo>
                    <a:pt x="32572" y="30440"/>
                  </a:lnTo>
                  <a:lnTo>
                    <a:pt x="33644" y="32153"/>
                  </a:lnTo>
                  <a:lnTo>
                    <a:pt x="34756" y="33931"/>
                  </a:lnTo>
                  <a:lnTo>
                    <a:pt x="35906" y="35788"/>
                  </a:lnTo>
                  <a:lnTo>
                    <a:pt x="37096" y="37749"/>
                  </a:lnTo>
                  <a:lnTo>
                    <a:pt x="37188" y="38403"/>
                  </a:lnTo>
                  <a:lnTo>
                    <a:pt x="37305" y="39149"/>
                  </a:lnTo>
                  <a:lnTo>
                    <a:pt x="37436" y="39959"/>
                  </a:lnTo>
                  <a:lnTo>
                    <a:pt x="37593" y="40835"/>
                  </a:lnTo>
                  <a:lnTo>
                    <a:pt x="37946" y="42718"/>
                  </a:lnTo>
                  <a:lnTo>
                    <a:pt x="38351" y="44693"/>
                  </a:lnTo>
                  <a:lnTo>
                    <a:pt x="38770" y="46667"/>
                  </a:lnTo>
                  <a:lnTo>
                    <a:pt x="39175" y="48550"/>
                  </a:lnTo>
                  <a:lnTo>
                    <a:pt x="39567" y="50224"/>
                  </a:lnTo>
                  <a:lnTo>
                    <a:pt x="39907" y="51623"/>
                  </a:lnTo>
                  <a:lnTo>
                    <a:pt x="39960" y="51780"/>
                  </a:lnTo>
                  <a:lnTo>
                    <a:pt x="40012" y="51950"/>
                  </a:lnTo>
                  <a:lnTo>
                    <a:pt x="40077" y="52093"/>
                  </a:lnTo>
                  <a:lnTo>
                    <a:pt x="40143" y="52250"/>
                  </a:lnTo>
                  <a:lnTo>
                    <a:pt x="40313" y="52551"/>
                  </a:lnTo>
                  <a:lnTo>
                    <a:pt x="40496" y="52826"/>
                  </a:lnTo>
                  <a:lnTo>
                    <a:pt x="40705" y="53100"/>
                  </a:lnTo>
                  <a:lnTo>
                    <a:pt x="40940" y="53362"/>
                  </a:lnTo>
                  <a:lnTo>
                    <a:pt x="41189" y="53623"/>
                  </a:lnTo>
                  <a:lnTo>
                    <a:pt x="41437" y="53859"/>
                  </a:lnTo>
                  <a:lnTo>
                    <a:pt x="41712" y="54094"/>
                  </a:lnTo>
                  <a:lnTo>
                    <a:pt x="41986" y="54329"/>
                  </a:lnTo>
                  <a:lnTo>
                    <a:pt x="42536" y="54774"/>
                  </a:lnTo>
                  <a:lnTo>
                    <a:pt x="43072" y="55205"/>
                  </a:lnTo>
                  <a:lnTo>
                    <a:pt x="43333" y="55415"/>
                  </a:lnTo>
                  <a:lnTo>
                    <a:pt x="43569" y="55611"/>
                  </a:lnTo>
                  <a:lnTo>
                    <a:pt x="43843" y="55872"/>
                  </a:lnTo>
                  <a:lnTo>
                    <a:pt x="44105" y="56121"/>
                  </a:lnTo>
                  <a:lnTo>
                    <a:pt x="44353" y="56369"/>
                  </a:lnTo>
                  <a:lnTo>
                    <a:pt x="44588" y="56618"/>
                  </a:lnTo>
                  <a:lnTo>
                    <a:pt x="44798" y="56879"/>
                  </a:lnTo>
                  <a:lnTo>
                    <a:pt x="45007" y="57141"/>
                  </a:lnTo>
                  <a:lnTo>
                    <a:pt x="45190" y="57389"/>
                  </a:lnTo>
                  <a:lnTo>
                    <a:pt x="45360" y="57651"/>
                  </a:lnTo>
                  <a:lnTo>
                    <a:pt x="45530" y="57912"/>
                  </a:lnTo>
                  <a:lnTo>
                    <a:pt x="45674" y="58187"/>
                  </a:lnTo>
                  <a:lnTo>
                    <a:pt x="45818" y="58448"/>
                  </a:lnTo>
                  <a:lnTo>
                    <a:pt x="45935" y="58723"/>
                  </a:lnTo>
                  <a:lnTo>
                    <a:pt x="46053" y="58997"/>
                  </a:lnTo>
                  <a:lnTo>
                    <a:pt x="46158" y="59272"/>
                  </a:lnTo>
                  <a:lnTo>
                    <a:pt x="46249" y="59546"/>
                  </a:lnTo>
                  <a:lnTo>
                    <a:pt x="46341" y="59834"/>
                  </a:lnTo>
                  <a:lnTo>
                    <a:pt x="46406" y="60122"/>
                  </a:lnTo>
                  <a:lnTo>
                    <a:pt x="46471" y="60409"/>
                  </a:lnTo>
                  <a:lnTo>
                    <a:pt x="46524" y="60697"/>
                  </a:lnTo>
                  <a:lnTo>
                    <a:pt x="46576" y="60998"/>
                  </a:lnTo>
                  <a:lnTo>
                    <a:pt x="46615" y="61299"/>
                  </a:lnTo>
                  <a:lnTo>
                    <a:pt x="46641" y="61612"/>
                  </a:lnTo>
                  <a:lnTo>
                    <a:pt x="46681" y="62240"/>
                  </a:lnTo>
                  <a:lnTo>
                    <a:pt x="46694" y="62881"/>
                  </a:lnTo>
                  <a:lnTo>
                    <a:pt x="46681" y="63548"/>
                  </a:lnTo>
                  <a:lnTo>
                    <a:pt x="46654" y="64241"/>
                  </a:lnTo>
                  <a:lnTo>
                    <a:pt x="46602" y="64947"/>
                  </a:lnTo>
                  <a:lnTo>
                    <a:pt x="46537" y="65784"/>
                  </a:lnTo>
                  <a:lnTo>
                    <a:pt x="46484" y="66594"/>
                  </a:lnTo>
                  <a:lnTo>
                    <a:pt x="46471" y="66987"/>
                  </a:lnTo>
                  <a:lnTo>
                    <a:pt x="46471" y="67366"/>
                  </a:lnTo>
                  <a:lnTo>
                    <a:pt x="46484" y="67745"/>
                  </a:lnTo>
                  <a:lnTo>
                    <a:pt x="46511" y="68124"/>
                  </a:lnTo>
                  <a:lnTo>
                    <a:pt x="46563" y="68490"/>
                  </a:lnTo>
                  <a:lnTo>
                    <a:pt x="46641" y="68856"/>
                  </a:lnTo>
                  <a:lnTo>
                    <a:pt x="46733" y="69209"/>
                  </a:lnTo>
                  <a:lnTo>
                    <a:pt x="46864" y="69562"/>
                  </a:lnTo>
                  <a:lnTo>
                    <a:pt x="46942" y="69732"/>
                  </a:lnTo>
                  <a:lnTo>
                    <a:pt x="47021" y="69915"/>
                  </a:lnTo>
                  <a:lnTo>
                    <a:pt x="47112" y="70085"/>
                  </a:lnTo>
                  <a:lnTo>
                    <a:pt x="47217" y="70255"/>
                  </a:lnTo>
                  <a:lnTo>
                    <a:pt x="47334" y="70425"/>
                  </a:lnTo>
                  <a:lnTo>
                    <a:pt x="47452" y="70595"/>
                  </a:lnTo>
                  <a:lnTo>
                    <a:pt x="47583" y="70765"/>
                  </a:lnTo>
                  <a:lnTo>
                    <a:pt x="47727" y="70935"/>
                  </a:lnTo>
                  <a:lnTo>
                    <a:pt x="47910" y="71158"/>
                  </a:lnTo>
                  <a:lnTo>
                    <a:pt x="48093" y="71393"/>
                  </a:lnTo>
                  <a:lnTo>
                    <a:pt x="48263" y="71641"/>
                  </a:lnTo>
                  <a:lnTo>
                    <a:pt x="48420" y="71903"/>
                  </a:lnTo>
                  <a:lnTo>
                    <a:pt x="48577" y="72164"/>
                  </a:lnTo>
                  <a:lnTo>
                    <a:pt x="48707" y="72439"/>
                  </a:lnTo>
                  <a:lnTo>
                    <a:pt x="48825" y="72714"/>
                  </a:lnTo>
                  <a:lnTo>
                    <a:pt x="48930" y="73001"/>
                  </a:lnTo>
                  <a:lnTo>
                    <a:pt x="49021" y="73289"/>
                  </a:lnTo>
                  <a:lnTo>
                    <a:pt x="49086" y="73590"/>
                  </a:lnTo>
                  <a:lnTo>
                    <a:pt x="49126" y="73890"/>
                  </a:lnTo>
                  <a:lnTo>
                    <a:pt x="49152" y="74178"/>
                  </a:lnTo>
                  <a:lnTo>
                    <a:pt x="49152" y="74479"/>
                  </a:lnTo>
                  <a:lnTo>
                    <a:pt x="49126" y="74780"/>
                  </a:lnTo>
                  <a:lnTo>
                    <a:pt x="49073" y="75080"/>
                  </a:lnTo>
                  <a:lnTo>
                    <a:pt x="48995" y="75381"/>
                  </a:lnTo>
                  <a:lnTo>
                    <a:pt x="48786" y="76048"/>
                  </a:lnTo>
                  <a:lnTo>
                    <a:pt x="48590" y="76649"/>
                  </a:lnTo>
                  <a:lnTo>
                    <a:pt x="48433" y="77225"/>
                  </a:lnTo>
                  <a:lnTo>
                    <a:pt x="48367" y="77512"/>
                  </a:lnTo>
                  <a:lnTo>
                    <a:pt x="48315" y="77787"/>
                  </a:lnTo>
                  <a:lnTo>
                    <a:pt x="48263" y="78075"/>
                  </a:lnTo>
                  <a:lnTo>
                    <a:pt x="48224" y="78362"/>
                  </a:lnTo>
                  <a:lnTo>
                    <a:pt x="48197" y="78663"/>
                  </a:lnTo>
                  <a:lnTo>
                    <a:pt x="48184" y="78977"/>
                  </a:lnTo>
                  <a:lnTo>
                    <a:pt x="48184" y="79304"/>
                  </a:lnTo>
                  <a:lnTo>
                    <a:pt x="48197" y="79631"/>
                  </a:lnTo>
                  <a:lnTo>
                    <a:pt x="48224" y="79997"/>
                  </a:lnTo>
                  <a:lnTo>
                    <a:pt x="48263" y="80376"/>
                  </a:lnTo>
                  <a:lnTo>
                    <a:pt x="48354" y="81200"/>
                  </a:lnTo>
                  <a:lnTo>
                    <a:pt x="48433" y="82037"/>
                  </a:lnTo>
                  <a:lnTo>
                    <a:pt x="48498" y="82873"/>
                  </a:lnTo>
                  <a:lnTo>
                    <a:pt x="48563" y="83710"/>
                  </a:lnTo>
                  <a:lnTo>
                    <a:pt x="48603" y="84547"/>
                  </a:lnTo>
                  <a:lnTo>
                    <a:pt x="48629" y="85384"/>
                  </a:lnTo>
                  <a:lnTo>
                    <a:pt x="48642" y="86221"/>
                  </a:lnTo>
                  <a:lnTo>
                    <a:pt x="48642" y="87058"/>
                  </a:lnTo>
                  <a:lnTo>
                    <a:pt x="48629" y="87894"/>
                  </a:lnTo>
                  <a:lnTo>
                    <a:pt x="48603" y="88731"/>
                  </a:lnTo>
                  <a:lnTo>
                    <a:pt x="48563" y="89568"/>
                  </a:lnTo>
                  <a:lnTo>
                    <a:pt x="48511" y="90405"/>
                  </a:lnTo>
                  <a:lnTo>
                    <a:pt x="48446" y="91242"/>
                  </a:lnTo>
                  <a:lnTo>
                    <a:pt x="48367" y="92079"/>
                  </a:lnTo>
                  <a:lnTo>
                    <a:pt x="48276" y="92902"/>
                  </a:lnTo>
                  <a:lnTo>
                    <a:pt x="48171" y="93739"/>
                  </a:lnTo>
                  <a:lnTo>
                    <a:pt x="48054" y="94563"/>
                  </a:lnTo>
                  <a:lnTo>
                    <a:pt x="47923" y="95400"/>
                  </a:lnTo>
                  <a:lnTo>
                    <a:pt x="47779" y="96224"/>
                  </a:lnTo>
                  <a:lnTo>
                    <a:pt x="47622" y="97047"/>
                  </a:lnTo>
                  <a:lnTo>
                    <a:pt x="47452" y="97858"/>
                  </a:lnTo>
                  <a:lnTo>
                    <a:pt x="47269" y="98682"/>
                  </a:lnTo>
                  <a:lnTo>
                    <a:pt x="47073" y="99493"/>
                  </a:lnTo>
                  <a:lnTo>
                    <a:pt x="46864" y="100303"/>
                  </a:lnTo>
                  <a:lnTo>
                    <a:pt x="46641" y="101114"/>
                  </a:lnTo>
                  <a:lnTo>
                    <a:pt x="46406" y="101925"/>
                  </a:lnTo>
                  <a:lnTo>
                    <a:pt x="46158" y="102722"/>
                  </a:lnTo>
                  <a:lnTo>
                    <a:pt x="45909" y="103520"/>
                  </a:lnTo>
                  <a:lnTo>
                    <a:pt x="45635" y="104304"/>
                  </a:lnTo>
                  <a:lnTo>
                    <a:pt x="45347" y="105102"/>
                  </a:lnTo>
                  <a:lnTo>
                    <a:pt x="45046" y="105873"/>
                  </a:lnTo>
                  <a:lnTo>
                    <a:pt x="44732" y="106658"/>
                  </a:lnTo>
                  <a:lnTo>
                    <a:pt x="44275" y="107756"/>
                  </a:lnTo>
                  <a:lnTo>
                    <a:pt x="43817" y="108868"/>
                  </a:lnTo>
                  <a:lnTo>
                    <a:pt x="43582" y="109417"/>
                  </a:lnTo>
                  <a:lnTo>
                    <a:pt x="43359" y="109979"/>
                  </a:lnTo>
                  <a:lnTo>
                    <a:pt x="43150" y="110541"/>
                  </a:lnTo>
                  <a:lnTo>
                    <a:pt x="42954" y="111104"/>
                  </a:lnTo>
                  <a:lnTo>
                    <a:pt x="42810" y="111574"/>
                  </a:lnTo>
                  <a:lnTo>
                    <a:pt x="42653" y="112071"/>
                  </a:lnTo>
                  <a:lnTo>
                    <a:pt x="42509" y="112581"/>
                  </a:lnTo>
                  <a:lnTo>
                    <a:pt x="42339" y="113091"/>
                  </a:lnTo>
                  <a:lnTo>
                    <a:pt x="42156" y="113588"/>
                  </a:lnTo>
                  <a:lnTo>
                    <a:pt x="42052" y="113837"/>
                  </a:lnTo>
                  <a:lnTo>
                    <a:pt x="41934" y="114059"/>
                  </a:lnTo>
                  <a:lnTo>
                    <a:pt x="41816" y="114294"/>
                  </a:lnTo>
                  <a:lnTo>
                    <a:pt x="41673" y="114516"/>
                  </a:lnTo>
                  <a:lnTo>
                    <a:pt x="41529" y="114726"/>
                  </a:lnTo>
                  <a:lnTo>
                    <a:pt x="41372" y="114922"/>
                  </a:lnTo>
                  <a:lnTo>
                    <a:pt x="41202" y="115105"/>
                  </a:lnTo>
                  <a:lnTo>
                    <a:pt x="41019" y="115275"/>
                  </a:lnTo>
                  <a:lnTo>
                    <a:pt x="40823" y="115445"/>
                  </a:lnTo>
                  <a:lnTo>
                    <a:pt x="40614" y="115589"/>
                  </a:lnTo>
                  <a:lnTo>
                    <a:pt x="40391" y="115746"/>
                  </a:lnTo>
                  <a:lnTo>
                    <a:pt x="40156" y="115876"/>
                  </a:lnTo>
                  <a:lnTo>
                    <a:pt x="39921" y="116007"/>
                  </a:lnTo>
                  <a:lnTo>
                    <a:pt x="39685" y="116138"/>
                  </a:lnTo>
                  <a:lnTo>
                    <a:pt x="39188" y="116360"/>
                  </a:lnTo>
                  <a:lnTo>
                    <a:pt x="38704" y="116582"/>
                  </a:lnTo>
                  <a:lnTo>
                    <a:pt x="38208" y="116792"/>
                  </a:lnTo>
                  <a:lnTo>
                    <a:pt x="37750" y="116988"/>
                  </a:lnTo>
                  <a:lnTo>
                    <a:pt x="37201" y="117223"/>
                  </a:lnTo>
                  <a:lnTo>
                    <a:pt x="36639" y="117458"/>
                  </a:lnTo>
                  <a:lnTo>
                    <a:pt x="35527" y="117916"/>
                  </a:lnTo>
                  <a:lnTo>
                    <a:pt x="34403" y="118335"/>
                  </a:lnTo>
                  <a:lnTo>
                    <a:pt x="33278" y="118727"/>
                  </a:lnTo>
                  <a:lnTo>
                    <a:pt x="32127" y="119093"/>
                  </a:lnTo>
                  <a:lnTo>
                    <a:pt x="30977" y="119433"/>
                  </a:lnTo>
                  <a:lnTo>
                    <a:pt x="29826" y="119760"/>
                  </a:lnTo>
                  <a:lnTo>
                    <a:pt x="28662" y="120047"/>
                  </a:lnTo>
                  <a:lnTo>
                    <a:pt x="27473" y="120335"/>
                  </a:lnTo>
                  <a:lnTo>
                    <a:pt x="26270" y="120597"/>
                  </a:lnTo>
                  <a:lnTo>
                    <a:pt x="25067" y="120845"/>
                  </a:lnTo>
                  <a:lnTo>
                    <a:pt x="23864" y="121067"/>
                  </a:lnTo>
                  <a:lnTo>
                    <a:pt x="22648" y="121263"/>
                  </a:lnTo>
                  <a:lnTo>
                    <a:pt x="21432" y="121447"/>
                  </a:lnTo>
                  <a:lnTo>
                    <a:pt x="20216" y="121616"/>
                  </a:lnTo>
                  <a:lnTo>
                    <a:pt x="19000" y="121760"/>
                  </a:lnTo>
                  <a:lnTo>
                    <a:pt x="17770" y="121891"/>
                  </a:lnTo>
                  <a:lnTo>
                    <a:pt x="16554" y="122009"/>
                  </a:lnTo>
                  <a:lnTo>
                    <a:pt x="15325" y="122100"/>
                  </a:lnTo>
                  <a:lnTo>
                    <a:pt x="14096" y="122179"/>
                  </a:lnTo>
                  <a:lnTo>
                    <a:pt x="12880" y="122244"/>
                  </a:lnTo>
                  <a:lnTo>
                    <a:pt x="11651" y="122296"/>
                  </a:lnTo>
                  <a:lnTo>
                    <a:pt x="10422" y="122323"/>
                  </a:lnTo>
                  <a:lnTo>
                    <a:pt x="9193" y="122349"/>
                  </a:lnTo>
                  <a:lnTo>
                    <a:pt x="10984" y="122349"/>
                  </a:lnTo>
                  <a:lnTo>
                    <a:pt x="11886" y="122336"/>
                  </a:lnTo>
                  <a:lnTo>
                    <a:pt x="12789" y="122310"/>
                  </a:lnTo>
                  <a:lnTo>
                    <a:pt x="13704" y="122283"/>
                  </a:lnTo>
                  <a:lnTo>
                    <a:pt x="14606" y="122257"/>
                  </a:lnTo>
                  <a:lnTo>
                    <a:pt x="15521" y="122205"/>
                  </a:lnTo>
                  <a:lnTo>
                    <a:pt x="16437" y="122153"/>
                  </a:lnTo>
                  <a:lnTo>
                    <a:pt x="17352" y="122087"/>
                  </a:lnTo>
                  <a:lnTo>
                    <a:pt x="18267" y="122022"/>
                  </a:lnTo>
                  <a:lnTo>
                    <a:pt x="19183" y="121943"/>
                  </a:lnTo>
                  <a:lnTo>
                    <a:pt x="20098" y="121852"/>
                  </a:lnTo>
                  <a:lnTo>
                    <a:pt x="21026" y="121747"/>
                  </a:lnTo>
                  <a:lnTo>
                    <a:pt x="21928" y="121643"/>
                  </a:lnTo>
                  <a:lnTo>
                    <a:pt x="22844" y="121525"/>
                  </a:lnTo>
                  <a:lnTo>
                    <a:pt x="23759" y="121394"/>
                  </a:lnTo>
                  <a:lnTo>
                    <a:pt x="24661" y="121250"/>
                  </a:lnTo>
                  <a:lnTo>
                    <a:pt x="25577" y="121107"/>
                  </a:lnTo>
                  <a:lnTo>
                    <a:pt x="26479" y="120950"/>
                  </a:lnTo>
                  <a:lnTo>
                    <a:pt x="27368" y="120780"/>
                  </a:lnTo>
                  <a:lnTo>
                    <a:pt x="28270" y="120597"/>
                  </a:lnTo>
                  <a:lnTo>
                    <a:pt x="29159" y="120400"/>
                  </a:lnTo>
                  <a:lnTo>
                    <a:pt x="30035" y="120204"/>
                  </a:lnTo>
                  <a:lnTo>
                    <a:pt x="30911" y="119995"/>
                  </a:lnTo>
                  <a:lnTo>
                    <a:pt x="31787" y="119760"/>
                  </a:lnTo>
                  <a:lnTo>
                    <a:pt x="32650" y="119524"/>
                  </a:lnTo>
                  <a:lnTo>
                    <a:pt x="33513" y="119276"/>
                  </a:lnTo>
                  <a:lnTo>
                    <a:pt x="34363" y="119014"/>
                  </a:lnTo>
                  <a:lnTo>
                    <a:pt x="35200" y="118740"/>
                  </a:lnTo>
                  <a:lnTo>
                    <a:pt x="36037" y="118465"/>
                  </a:lnTo>
                  <a:lnTo>
                    <a:pt x="36861" y="118165"/>
                  </a:lnTo>
                  <a:lnTo>
                    <a:pt x="37672" y="117851"/>
                  </a:lnTo>
                  <a:lnTo>
                    <a:pt x="38482" y="117537"/>
                  </a:lnTo>
                  <a:lnTo>
                    <a:pt x="39280" y="117197"/>
                  </a:lnTo>
                  <a:lnTo>
                    <a:pt x="40051" y="116844"/>
                  </a:lnTo>
                  <a:lnTo>
                    <a:pt x="40836" y="116491"/>
                  </a:lnTo>
                  <a:lnTo>
                    <a:pt x="41594" y="116112"/>
                  </a:lnTo>
                  <a:lnTo>
                    <a:pt x="42339" y="115719"/>
                  </a:lnTo>
                  <a:lnTo>
                    <a:pt x="43072" y="115327"/>
                  </a:lnTo>
                  <a:lnTo>
                    <a:pt x="43791" y="114909"/>
                  </a:lnTo>
                  <a:lnTo>
                    <a:pt x="44510" y="114477"/>
                  </a:lnTo>
                  <a:lnTo>
                    <a:pt x="45203" y="114033"/>
                  </a:lnTo>
                  <a:lnTo>
                    <a:pt x="45883" y="113575"/>
                  </a:lnTo>
                  <a:lnTo>
                    <a:pt x="46550" y="113104"/>
                  </a:lnTo>
                  <a:lnTo>
                    <a:pt x="47191" y="112620"/>
                  </a:lnTo>
                  <a:lnTo>
                    <a:pt x="47831" y="112111"/>
                  </a:lnTo>
                  <a:lnTo>
                    <a:pt x="48446" y="111601"/>
                  </a:lnTo>
                  <a:lnTo>
                    <a:pt x="49047" y="111064"/>
                  </a:lnTo>
                  <a:lnTo>
                    <a:pt x="49623" y="110515"/>
                  </a:lnTo>
                  <a:lnTo>
                    <a:pt x="50198" y="109953"/>
                  </a:lnTo>
                  <a:lnTo>
                    <a:pt x="50747" y="109378"/>
                  </a:lnTo>
                  <a:lnTo>
                    <a:pt x="51270" y="108776"/>
                  </a:lnTo>
                  <a:lnTo>
                    <a:pt x="51780" y="108162"/>
                  </a:lnTo>
                  <a:lnTo>
                    <a:pt x="52264" y="107547"/>
                  </a:lnTo>
                  <a:lnTo>
                    <a:pt x="52735" y="106893"/>
                  </a:lnTo>
                  <a:lnTo>
                    <a:pt x="53179" y="106240"/>
                  </a:lnTo>
                  <a:lnTo>
                    <a:pt x="53611" y="105560"/>
                  </a:lnTo>
                  <a:lnTo>
                    <a:pt x="54016" y="104867"/>
                  </a:lnTo>
                  <a:lnTo>
                    <a:pt x="54408" y="104161"/>
                  </a:lnTo>
                  <a:lnTo>
                    <a:pt x="54761" y="103428"/>
                  </a:lnTo>
                  <a:lnTo>
                    <a:pt x="55101" y="102696"/>
                  </a:lnTo>
                  <a:lnTo>
                    <a:pt x="55415" y="101925"/>
                  </a:lnTo>
                  <a:lnTo>
                    <a:pt x="55716" y="101153"/>
                  </a:lnTo>
                  <a:lnTo>
                    <a:pt x="55977" y="100356"/>
                  </a:lnTo>
                  <a:lnTo>
                    <a:pt x="56213" y="99597"/>
                  </a:lnTo>
                  <a:lnTo>
                    <a:pt x="56422" y="98852"/>
                  </a:lnTo>
                  <a:lnTo>
                    <a:pt x="56618" y="98107"/>
                  </a:lnTo>
                  <a:lnTo>
                    <a:pt x="56814" y="97348"/>
                  </a:lnTo>
                  <a:lnTo>
                    <a:pt x="56984" y="96603"/>
                  </a:lnTo>
                  <a:lnTo>
                    <a:pt x="57141" y="95858"/>
                  </a:lnTo>
                  <a:lnTo>
                    <a:pt x="57285" y="95112"/>
                  </a:lnTo>
                  <a:lnTo>
                    <a:pt x="57416" y="94354"/>
                  </a:lnTo>
                  <a:lnTo>
                    <a:pt x="57533" y="93609"/>
                  </a:lnTo>
                  <a:lnTo>
                    <a:pt x="57638" y="92863"/>
                  </a:lnTo>
                  <a:lnTo>
                    <a:pt x="57729" y="92118"/>
                  </a:lnTo>
                  <a:lnTo>
                    <a:pt x="57808" y="91373"/>
                  </a:lnTo>
                  <a:lnTo>
                    <a:pt x="57873" y="90627"/>
                  </a:lnTo>
                  <a:lnTo>
                    <a:pt x="57913" y="89882"/>
                  </a:lnTo>
                  <a:lnTo>
                    <a:pt x="57952" y="89137"/>
                  </a:lnTo>
                  <a:lnTo>
                    <a:pt x="57978" y="88391"/>
                  </a:lnTo>
                  <a:lnTo>
                    <a:pt x="58004" y="87646"/>
                  </a:lnTo>
                  <a:lnTo>
                    <a:pt x="58004" y="86901"/>
                  </a:lnTo>
                  <a:lnTo>
                    <a:pt x="57991" y="86155"/>
                  </a:lnTo>
                  <a:lnTo>
                    <a:pt x="57965" y="85410"/>
                  </a:lnTo>
                  <a:lnTo>
                    <a:pt x="57939" y="84678"/>
                  </a:lnTo>
                  <a:lnTo>
                    <a:pt x="57886" y="83933"/>
                  </a:lnTo>
                  <a:lnTo>
                    <a:pt x="57834" y="83187"/>
                  </a:lnTo>
                  <a:lnTo>
                    <a:pt x="57769" y="82455"/>
                  </a:lnTo>
                  <a:lnTo>
                    <a:pt x="57690" y="81710"/>
                  </a:lnTo>
                  <a:lnTo>
                    <a:pt x="57599" y="80964"/>
                  </a:lnTo>
                  <a:lnTo>
                    <a:pt x="57507" y="80232"/>
                  </a:lnTo>
                  <a:lnTo>
                    <a:pt x="57403" y="79500"/>
                  </a:lnTo>
                  <a:lnTo>
                    <a:pt x="57272" y="78755"/>
                  </a:lnTo>
                  <a:lnTo>
                    <a:pt x="57154" y="78022"/>
                  </a:lnTo>
                  <a:lnTo>
                    <a:pt x="57010" y="77277"/>
                  </a:lnTo>
                  <a:lnTo>
                    <a:pt x="56853" y="76545"/>
                  </a:lnTo>
                  <a:lnTo>
                    <a:pt x="56696" y="75813"/>
                  </a:lnTo>
                  <a:lnTo>
                    <a:pt x="56540" y="75080"/>
                  </a:lnTo>
                  <a:lnTo>
                    <a:pt x="56357" y="74348"/>
                  </a:lnTo>
                  <a:lnTo>
                    <a:pt x="56173" y="73616"/>
                  </a:lnTo>
                  <a:lnTo>
                    <a:pt x="55977" y="72884"/>
                  </a:lnTo>
                  <a:lnTo>
                    <a:pt x="55768" y="72151"/>
                  </a:lnTo>
                  <a:lnTo>
                    <a:pt x="55559" y="71419"/>
                  </a:lnTo>
                  <a:lnTo>
                    <a:pt x="55337" y="70687"/>
                  </a:lnTo>
                  <a:lnTo>
                    <a:pt x="55114" y="69955"/>
                  </a:lnTo>
                  <a:lnTo>
                    <a:pt x="54879" y="69222"/>
                  </a:lnTo>
                  <a:lnTo>
                    <a:pt x="54382" y="67771"/>
                  </a:lnTo>
                  <a:lnTo>
                    <a:pt x="53846" y="66320"/>
                  </a:lnTo>
                  <a:lnTo>
                    <a:pt x="53297" y="64868"/>
                  </a:lnTo>
                  <a:lnTo>
                    <a:pt x="52708" y="63430"/>
                  </a:lnTo>
                  <a:lnTo>
                    <a:pt x="52107" y="61992"/>
                  </a:lnTo>
                  <a:lnTo>
                    <a:pt x="51479" y="60553"/>
                  </a:lnTo>
                  <a:lnTo>
                    <a:pt x="50812" y="59115"/>
                  </a:lnTo>
                  <a:lnTo>
                    <a:pt x="50133" y="57677"/>
                  </a:lnTo>
                  <a:lnTo>
                    <a:pt x="49440" y="56251"/>
                  </a:lnTo>
                  <a:lnTo>
                    <a:pt x="48720" y="54826"/>
                  </a:lnTo>
                  <a:lnTo>
                    <a:pt x="47988" y="53414"/>
                  </a:lnTo>
                  <a:lnTo>
                    <a:pt x="47596" y="52512"/>
                  </a:lnTo>
                  <a:lnTo>
                    <a:pt x="47177" y="51610"/>
                  </a:lnTo>
                  <a:lnTo>
                    <a:pt x="46746" y="50734"/>
                  </a:lnTo>
                  <a:lnTo>
                    <a:pt x="46301" y="49884"/>
                  </a:lnTo>
                  <a:lnTo>
                    <a:pt x="45818" y="49034"/>
                  </a:lnTo>
                  <a:lnTo>
                    <a:pt x="45569" y="48628"/>
                  </a:lnTo>
                  <a:lnTo>
                    <a:pt x="45321" y="48210"/>
                  </a:lnTo>
                  <a:lnTo>
                    <a:pt x="45059" y="47818"/>
                  </a:lnTo>
                  <a:lnTo>
                    <a:pt x="44798" y="47412"/>
                  </a:lnTo>
                  <a:lnTo>
                    <a:pt x="44523" y="47033"/>
                  </a:lnTo>
                  <a:lnTo>
                    <a:pt x="44249" y="46641"/>
                  </a:lnTo>
                  <a:lnTo>
                    <a:pt x="42889" y="44313"/>
                  </a:lnTo>
                  <a:lnTo>
                    <a:pt x="41503" y="41999"/>
                  </a:lnTo>
                  <a:lnTo>
                    <a:pt x="40104" y="39698"/>
                  </a:lnTo>
                  <a:lnTo>
                    <a:pt x="38704" y="37409"/>
                  </a:lnTo>
                  <a:lnTo>
                    <a:pt x="35880" y="32885"/>
                  </a:lnTo>
                  <a:lnTo>
                    <a:pt x="33108" y="28400"/>
                  </a:lnTo>
                  <a:lnTo>
                    <a:pt x="31748" y="26191"/>
                  </a:lnTo>
                  <a:lnTo>
                    <a:pt x="30428" y="23994"/>
                  </a:lnTo>
                  <a:lnTo>
                    <a:pt x="29120" y="21810"/>
                  </a:lnTo>
                  <a:lnTo>
                    <a:pt x="27878" y="19640"/>
                  </a:lnTo>
                  <a:lnTo>
                    <a:pt x="27263" y="18567"/>
                  </a:lnTo>
                  <a:lnTo>
                    <a:pt x="26662" y="17482"/>
                  </a:lnTo>
                  <a:lnTo>
                    <a:pt x="26087" y="16423"/>
                  </a:lnTo>
                  <a:lnTo>
                    <a:pt x="25511" y="15351"/>
                  </a:lnTo>
                  <a:lnTo>
                    <a:pt x="24962" y="14292"/>
                  </a:lnTo>
                  <a:lnTo>
                    <a:pt x="24426" y="13246"/>
                  </a:lnTo>
                  <a:lnTo>
                    <a:pt x="23903" y="12187"/>
                  </a:lnTo>
                  <a:lnTo>
                    <a:pt x="23393" y="11141"/>
                  </a:lnTo>
                  <a:lnTo>
                    <a:pt x="23315" y="10971"/>
                  </a:lnTo>
                  <a:lnTo>
                    <a:pt x="23210" y="10814"/>
                  </a:lnTo>
                  <a:lnTo>
                    <a:pt x="23118" y="10657"/>
                  </a:lnTo>
                  <a:lnTo>
                    <a:pt x="23014" y="10500"/>
                  </a:lnTo>
                  <a:lnTo>
                    <a:pt x="22909" y="10369"/>
                  </a:lnTo>
                  <a:lnTo>
                    <a:pt x="22791" y="10238"/>
                  </a:lnTo>
                  <a:lnTo>
                    <a:pt x="22674" y="10108"/>
                  </a:lnTo>
                  <a:lnTo>
                    <a:pt x="22543" y="9990"/>
                  </a:lnTo>
                  <a:lnTo>
                    <a:pt x="22412" y="9885"/>
                  </a:lnTo>
                  <a:lnTo>
                    <a:pt x="22282" y="9781"/>
                  </a:lnTo>
                  <a:lnTo>
                    <a:pt x="22151" y="9689"/>
                  </a:lnTo>
                  <a:lnTo>
                    <a:pt x="22007" y="9598"/>
                  </a:lnTo>
                  <a:lnTo>
                    <a:pt x="21732" y="9441"/>
                  </a:lnTo>
                  <a:lnTo>
                    <a:pt x="21432" y="9323"/>
                  </a:lnTo>
                  <a:lnTo>
                    <a:pt x="20882" y="8852"/>
                  </a:lnTo>
                  <a:lnTo>
                    <a:pt x="20320" y="8395"/>
                  </a:lnTo>
                  <a:lnTo>
                    <a:pt x="19758" y="7937"/>
                  </a:lnTo>
                  <a:lnTo>
                    <a:pt x="19170" y="7479"/>
                  </a:lnTo>
                  <a:lnTo>
                    <a:pt x="18568" y="7022"/>
                  </a:lnTo>
                  <a:lnTo>
                    <a:pt x="17967" y="6577"/>
                  </a:lnTo>
                  <a:lnTo>
                    <a:pt x="17352" y="6146"/>
                  </a:lnTo>
                  <a:lnTo>
                    <a:pt x="16724" y="5714"/>
                  </a:lnTo>
                  <a:lnTo>
                    <a:pt x="16084" y="5283"/>
                  </a:lnTo>
                  <a:lnTo>
                    <a:pt x="15443" y="4877"/>
                  </a:lnTo>
                  <a:lnTo>
                    <a:pt x="14789" y="4472"/>
                  </a:lnTo>
                  <a:lnTo>
                    <a:pt x="14122" y="4080"/>
                  </a:lnTo>
                  <a:lnTo>
                    <a:pt x="13456" y="3700"/>
                  </a:lnTo>
                  <a:lnTo>
                    <a:pt x="12789" y="3334"/>
                  </a:lnTo>
                  <a:lnTo>
                    <a:pt x="12096" y="2981"/>
                  </a:lnTo>
                  <a:lnTo>
                    <a:pt x="11416" y="2641"/>
                  </a:lnTo>
                  <a:lnTo>
                    <a:pt x="10723" y="2328"/>
                  </a:lnTo>
                  <a:lnTo>
                    <a:pt x="10017" y="2027"/>
                  </a:lnTo>
                  <a:lnTo>
                    <a:pt x="9311" y="1739"/>
                  </a:lnTo>
                  <a:lnTo>
                    <a:pt x="8604" y="1465"/>
                  </a:lnTo>
                  <a:lnTo>
                    <a:pt x="7898" y="1216"/>
                  </a:lnTo>
                  <a:lnTo>
                    <a:pt x="7192" y="994"/>
                  </a:lnTo>
                  <a:lnTo>
                    <a:pt x="6473" y="785"/>
                  </a:lnTo>
                  <a:lnTo>
                    <a:pt x="5754" y="602"/>
                  </a:lnTo>
                  <a:lnTo>
                    <a:pt x="5035" y="432"/>
                  </a:lnTo>
                  <a:lnTo>
                    <a:pt x="4316" y="301"/>
                  </a:lnTo>
                  <a:lnTo>
                    <a:pt x="3597" y="183"/>
                  </a:lnTo>
                  <a:lnTo>
                    <a:pt x="2877" y="105"/>
                  </a:lnTo>
                  <a:lnTo>
                    <a:pt x="2158" y="39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4797200" y="2803550"/>
              <a:ext cx="663925" cy="2439925"/>
            </a:xfrm>
            <a:custGeom>
              <a:avLst/>
              <a:gdLst/>
              <a:ahLst/>
              <a:cxnLst/>
              <a:rect l="l" t="t" r="r" b="b"/>
              <a:pathLst>
                <a:path w="26557" h="97597" extrusionOk="0">
                  <a:moveTo>
                    <a:pt x="13128" y="1"/>
                  </a:moveTo>
                  <a:lnTo>
                    <a:pt x="12775" y="14"/>
                  </a:lnTo>
                  <a:lnTo>
                    <a:pt x="12422" y="66"/>
                  </a:lnTo>
                  <a:lnTo>
                    <a:pt x="12082" y="131"/>
                  </a:lnTo>
                  <a:lnTo>
                    <a:pt x="11755" y="223"/>
                  </a:lnTo>
                  <a:lnTo>
                    <a:pt x="11441" y="340"/>
                  </a:lnTo>
                  <a:lnTo>
                    <a:pt x="11128" y="484"/>
                  </a:lnTo>
                  <a:lnTo>
                    <a:pt x="10827" y="654"/>
                  </a:lnTo>
                  <a:lnTo>
                    <a:pt x="10526" y="837"/>
                  </a:lnTo>
                  <a:lnTo>
                    <a:pt x="10238" y="1047"/>
                  </a:lnTo>
                  <a:lnTo>
                    <a:pt x="9964" y="1269"/>
                  </a:lnTo>
                  <a:lnTo>
                    <a:pt x="9689" y="1517"/>
                  </a:lnTo>
                  <a:lnTo>
                    <a:pt x="9428" y="1792"/>
                  </a:lnTo>
                  <a:lnTo>
                    <a:pt x="9179" y="2066"/>
                  </a:lnTo>
                  <a:lnTo>
                    <a:pt x="8931" y="2367"/>
                  </a:lnTo>
                  <a:lnTo>
                    <a:pt x="8696" y="2681"/>
                  </a:lnTo>
                  <a:lnTo>
                    <a:pt x="8460" y="3008"/>
                  </a:lnTo>
                  <a:lnTo>
                    <a:pt x="8238" y="3361"/>
                  </a:lnTo>
                  <a:lnTo>
                    <a:pt x="8016" y="3714"/>
                  </a:lnTo>
                  <a:lnTo>
                    <a:pt x="7806" y="4080"/>
                  </a:lnTo>
                  <a:lnTo>
                    <a:pt x="7597" y="4472"/>
                  </a:lnTo>
                  <a:lnTo>
                    <a:pt x="7401" y="4865"/>
                  </a:lnTo>
                  <a:lnTo>
                    <a:pt x="7218" y="5270"/>
                  </a:lnTo>
                  <a:lnTo>
                    <a:pt x="7035" y="5675"/>
                  </a:lnTo>
                  <a:lnTo>
                    <a:pt x="6852" y="6094"/>
                  </a:lnTo>
                  <a:lnTo>
                    <a:pt x="6682" y="6525"/>
                  </a:lnTo>
                  <a:lnTo>
                    <a:pt x="6525" y="6970"/>
                  </a:lnTo>
                  <a:lnTo>
                    <a:pt x="6211" y="7859"/>
                  </a:lnTo>
                  <a:lnTo>
                    <a:pt x="5937" y="8761"/>
                  </a:lnTo>
                  <a:lnTo>
                    <a:pt x="5675" y="9676"/>
                  </a:lnTo>
                  <a:lnTo>
                    <a:pt x="5427" y="10605"/>
                  </a:lnTo>
                  <a:lnTo>
                    <a:pt x="5217" y="11533"/>
                  </a:lnTo>
                  <a:lnTo>
                    <a:pt x="5021" y="12449"/>
                  </a:lnTo>
                  <a:lnTo>
                    <a:pt x="4838" y="13351"/>
                  </a:lnTo>
                  <a:lnTo>
                    <a:pt x="4694" y="14227"/>
                  </a:lnTo>
                  <a:lnTo>
                    <a:pt x="4551" y="15077"/>
                  </a:lnTo>
                  <a:lnTo>
                    <a:pt x="4433" y="15900"/>
                  </a:lnTo>
                  <a:lnTo>
                    <a:pt x="4328" y="16685"/>
                  </a:lnTo>
                  <a:lnTo>
                    <a:pt x="4237" y="17417"/>
                  </a:lnTo>
                  <a:lnTo>
                    <a:pt x="4171" y="18084"/>
                  </a:lnTo>
                  <a:lnTo>
                    <a:pt x="3975" y="19915"/>
                  </a:lnTo>
                  <a:lnTo>
                    <a:pt x="3779" y="21745"/>
                  </a:lnTo>
                  <a:lnTo>
                    <a:pt x="3361" y="25433"/>
                  </a:lnTo>
                  <a:lnTo>
                    <a:pt x="2929" y="29146"/>
                  </a:lnTo>
                  <a:lnTo>
                    <a:pt x="2472" y="32886"/>
                  </a:lnTo>
                  <a:lnTo>
                    <a:pt x="2040" y="36638"/>
                  </a:lnTo>
                  <a:lnTo>
                    <a:pt x="1609" y="40417"/>
                  </a:lnTo>
                  <a:lnTo>
                    <a:pt x="1399" y="42300"/>
                  </a:lnTo>
                  <a:lnTo>
                    <a:pt x="1203" y="44196"/>
                  </a:lnTo>
                  <a:lnTo>
                    <a:pt x="1020" y="46092"/>
                  </a:lnTo>
                  <a:lnTo>
                    <a:pt x="850" y="47988"/>
                  </a:lnTo>
                  <a:lnTo>
                    <a:pt x="680" y="49884"/>
                  </a:lnTo>
                  <a:lnTo>
                    <a:pt x="536" y="51767"/>
                  </a:lnTo>
                  <a:lnTo>
                    <a:pt x="393" y="53663"/>
                  </a:lnTo>
                  <a:lnTo>
                    <a:pt x="275" y="55559"/>
                  </a:lnTo>
                  <a:lnTo>
                    <a:pt x="183" y="57442"/>
                  </a:lnTo>
                  <a:lnTo>
                    <a:pt x="105" y="59325"/>
                  </a:lnTo>
                  <a:lnTo>
                    <a:pt x="40" y="61208"/>
                  </a:lnTo>
                  <a:lnTo>
                    <a:pt x="0" y="63077"/>
                  </a:lnTo>
                  <a:lnTo>
                    <a:pt x="0" y="64947"/>
                  </a:lnTo>
                  <a:lnTo>
                    <a:pt x="13" y="66817"/>
                  </a:lnTo>
                  <a:lnTo>
                    <a:pt x="53" y="68674"/>
                  </a:lnTo>
                  <a:lnTo>
                    <a:pt x="118" y="70517"/>
                  </a:lnTo>
                  <a:lnTo>
                    <a:pt x="223" y="72361"/>
                  </a:lnTo>
                  <a:lnTo>
                    <a:pt x="275" y="73276"/>
                  </a:lnTo>
                  <a:lnTo>
                    <a:pt x="340" y="74192"/>
                  </a:lnTo>
                  <a:lnTo>
                    <a:pt x="419" y="75107"/>
                  </a:lnTo>
                  <a:lnTo>
                    <a:pt x="510" y="76022"/>
                  </a:lnTo>
                  <a:lnTo>
                    <a:pt x="602" y="76938"/>
                  </a:lnTo>
                  <a:lnTo>
                    <a:pt x="706" y="77840"/>
                  </a:lnTo>
                  <a:lnTo>
                    <a:pt x="759" y="78271"/>
                  </a:lnTo>
                  <a:lnTo>
                    <a:pt x="837" y="78729"/>
                  </a:lnTo>
                  <a:lnTo>
                    <a:pt x="942" y="79187"/>
                  </a:lnTo>
                  <a:lnTo>
                    <a:pt x="1046" y="79670"/>
                  </a:lnTo>
                  <a:lnTo>
                    <a:pt x="1177" y="80154"/>
                  </a:lnTo>
                  <a:lnTo>
                    <a:pt x="1321" y="80664"/>
                  </a:lnTo>
                  <a:lnTo>
                    <a:pt x="1478" y="81174"/>
                  </a:lnTo>
                  <a:lnTo>
                    <a:pt x="1661" y="81697"/>
                  </a:lnTo>
                  <a:lnTo>
                    <a:pt x="1844" y="82233"/>
                  </a:lnTo>
                  <a:lnTo>
                    <a:pt x="2053" y="82769"/>
                  </a:lnTo>
                  <a:lnTo>
                    <a:pt x="2275" y="83318"/>
                  </a:lnTo>
                  <a:lnTo>
                    <a:pt x="2498" y="83868"/>
                  </a:lnTo>
                  <a:lnTo>
                    <a:pt x="2746" y="84417"/>
                  </a:lnTo>
                  <a:lnTo>
                    <a:pt x="3008" y="84979"/>
                  </a:lnTo>
                  <a:lnTo>
                    <a:pt x="3282" y="85541"/>
                  </a:lnTo>
                  <a:lnTo>
                    <a:pt x="3557" y="86090"/>
                  </a:lnTo>
                  <a:lnTo>
                    <a:pt x="3858" y="86653"/>
                  </a:lnTo>
                  <a:lnTo>
                    <a:pt x="4158" y="87215"/>
                  </a:lnTo>
                  <a:lnTo>
                    <a:pt x="4485" y="87764"/>
                  </a:lnTo>
                  <a:lnTo>
                    <a:pt x="4812" y="88313"/>
                  </a:lnTo>
                  <a:lnTo>
                    <a:pt x="5152" y="88862"/>
                  </a:lnTo>
                  <a:lnTo>
                    <a:pt x="5492" y="89399"/>
                  </a:lnTo>
                  <a:lnTo>
                    <a:pt x="5858" y="89935"/>
                  </a:lnTo>
                  <a:lnTo>
                    <a:pt x="6224" y="90458"/>
                  </a:lnTo>
                  <a:lnTo>
                    <a:pt x="6590" y="90968"/>
                  </a:lnTo>
                  <a:lnTo>
                    <a:pt x="6970" y="91478"/>
                  </a:lnTo>
                  <a:lnTo>
                    <a:pt x="7362" y="91974"/>
                  </a:lnTo>
                  <a:lnTo>
                    <a:pt x="7754" y="92445"/>
                  </a:lnTo>
                  <a:lnTo>
                    <a:pt x="8159" y="92916"/>
                  </a:lnTo>
                  <a:lnTo>
                    <a:pt x="8578" y="93361"/>
                  </a:lnTo>
                  <a:lnTo>
                    <a:pt x="8983" y="93792"/>
                  </a:lnTo>
                  <a:lnTo>
                    <a:pt x="9415" y="94210"/>
                  </a:lnTo>
                  <a:lnTo>
                    <a:pt x="9833" y="94603"/>
                  </a:lnTo>
                  <a:lnTo>
                    <a:pt x="10265" y="94982"/>
                  </a:lnTo>
                  <a:lnTo>
                    <a:pt x="10709" y="95348"/>
                  </a:lnTo>
                  <a:lnTo>
                    <a:pt x="11141" y="95675"/>
                  </a:lnTo>
                  <a:lnTo>
                    <a:pt x="11585" y="95989"/>
                  </a:lnTo>
                  <a:lnTo>
                    <a:pt x="12030" y="96276"/>
                  </a:lnTo>
                  <a:lnTo>
                    <a:pt x="12474" y="96538"/>
                  </a:lnTo>
                  <a:lnTo>
                    <a:pt x="12932" y="96773"/>
                  </a:lnTo>
                  <a:lnTo>
                    <a:pt x="13377" y="96982"/>
                  </a:lnTo>
                  <a:lnTo>
                    <a:pt x="13834" y="97166"/>
                  </a:lnTo>
                  <a:lnTo>
                    <a:pt x="14292" y="97322"/>
                  </a:lnTo>
                  <a:lnTo>
                    <a:pt x="14750" y="97440"/>
                  </a:lnTo>
                  <a:lnTo>
                    <a:pt x="14972" y="97492"/>
                  </a:lnTo>
                  <a:lnTo>
                    <a:pt x="15207" y="97532"/>
                  </a:lnTo>
                  <a:lnTo>
                    <a:pt x="15429" y="97558"/>
                  </a:lnTo>
                  <a:lnTo>
                    <a:pt x="15665" y="97584"/>
                  </a:lnTo>
                  <a:lnTo>
                    <a:pt x="15887" y="97597"/>
                  </a:lnTo>
                  <a:lnTo>
                    <a:pt x="16345" y="97597"/>
                  </a:lnTo>
                  <a:lnTo>
                    <a:pt x="16567" y="97584"/>
                  </a:lnTo>
                  <a:lnTo>
                    <a:pt x="16789" y="97571"/>
                  </a:lnTo>
                  <a:lnTo>
                    <a:pt x="17025" y="97532"/>
                  </a:lnTo>
                  <a:lnTo>
                    <a:pt x="17247" y="97492"/>
                  </a:lnTo>
                  <a:lnTo>
                    <a:pt x="17469" y="97440"/>
                  </a:lnTo>
                  <a:lnTo>
                    <a:pt x="17692" y="97388"/>
                  </a:lnTo>
                  <a:lnTo>
                    <a:pt x="17914" y="97322"/>
                  </a:lnTo>
                  <a:lnTo>
                    <a:pt x="18136" y="97244"/>
                  </a:lnTo>
                  <a:lnTo>
                    <a:pt x="18358" y="97152"/>
                  </a:lnTo>
                  <a:lnTo>
                    <a:pt x="18581" y="97048"/>
                  </a:lnTo>
                  <a:lnTo>
                    <a:pt x="18803" y="96943"/>
                  </a:lnTo>
                  <a:lnTo>
                    <a:pt x="19025" y="96826"/>
                  </a:lnTo>
                  <a:lnTo>
                    <a:pt x="19248" y="96695"/>
                  </a:lnTo>
                  <a:lnTo>
                    <a:pt x="19470" y="96551"/>
                  </a:lnTo>
                  <a:lnTo>
                    <a:pt x="19679" y="96394"/>
                  </a:lnTo>
                  <a:lnTo>
                    <a:pt x="19901" y="96237"/>
                  </a:lnTo>
                  <a:lnTo>
                    <a:pt x="20111" y="96054"/>
                  </a:lnTo>
                  <a:lnTo>
                    <a:pt x="20320" y="95871"/>
                  </a:lnTo>
                  <a:lnTo>
                    <a:pt x="20542" y="95675"/>
                  </a:lnTo>
                  <a:lnTo>
                    <a:pt x="20751" y="95466"/>
                  </a:lnTo>
                  <a:lnTo>
                    <a:pt x="20960" y="95243"/>
                  </a:lnTo>
                  <a:lnTo>
                    <a:pt x="21170" y="95008"/>
                  </a:lnTo>
                  <a:lnTo>
                    <a:pt x="21379" y="94773"/>
                  </a:lnTo>
                  <a:lnTo>
                    <a:pt x="21575" y="94511"/>
                  </a:lnTo>
                  <a:lnTo>
                    <a:pt x="21784" y="94237"/>
                  </a:lnTo>
                  <a:lnTo>
                    <a:pt x="21980" y="93962"/>
                  </a:lnTo>
                  <a:lnTo>
                    <a:pt x="22190" y="93661"/>
                  </a:lnTo>
                  <a:lnTo>
                    <a:pt x="22386" y="93361"/>
                  </a:lnTo>
                  <a:lnTo>
                    <a:pt x="22582" y="93034"/>
                  </a:lnTo>
                  <a:lnTo>
                    <a:pt x="22778" y="92707"/>
                  </a:lnTo>
                  <a:lnTo>
                    <a:pt x="22974" y="92354"/>
                  </a:lnTo>
                  <a:lnTo>
                    <a:pt x="23157" y="92001"/>
                  </a:lnTo>
                  <a:lnTo>
                    <a:pt x="23353" y="91621"/>
                  </a:lnTo>
                  <a:lnTo>
                    <a:pt x="23589" y="91138"/>
                  </a:lnTo>
                  <a:lnTo>
                    <a:pt x="23811" y="90641"/>
                  </a:lnTo>
                  <a:lnTo>
                    <a:pt x="24020" y="90144"/>
                  </a:lnTo>
                  <a:lnTo>
                    <a:pt x="24229" y="89647"/>
                  </a:lnTo>
                  <a:lnTo>
                    <a:pt x="24425" y="89150"/>
                  </a:lnTo>
                  <a:lnTo>
                    <a:pt x="24609" y="88640"/>
                  </a:lnTo>
                  <a:lnTo>
                    <a:pt x="24779" y="88143"/>
                  </a:lnTo>
                  <a:lnTo>
                    <a:pt x="24948" y="87620"/>
                  </a:lnTo>
                  <a:lnTo>
                    <a:pt x="25092" y="87110"/>
                  </a:lnTo>
                  <a:lnTo>
                    <a:pt x="25249" y="86587"/>
                  </a:lnTo>
                  <a:lnTo>
                    <a:pt x="25380" y="86077"/>
                  </a:lnTo>
                  <a:lnTo>
                    <a:pt x="25511" y="85554"/>
                  </a:lnTo>
                  <a:lnTo>
                    <a:pt x="25628" y="85018"/>
                  </a:lnTo>
                  <a:lnTo>
                    <a:pt x="25733" y="84495"/>
                  </a:lnTo>
                  <a:lnTo>
                    <a:pt x="25838" y="83959"/>
                  </a:lnTo>
                  <a:lnTo>
                    <a:pt x="25942" y="83423"/>
                  </a:lnTo>
                  <a:lnTo>
                    <a:pt x="26099" y="82351"/>
                  </a:lnTo>
                  <a:lnTo>
                    <a:pt x="26243" y="81266"/>
                  </a:lnTo>
                  <a:lnTo>
                    <a:pt x="26361" y="80180"/>
                  </a:lnTo>
                  <a:lnTo>
                    <a:pt x="26439" y="79082"/>
                  </a:lnTo>
                  <a:lnTo>
                    <a:pt x="26504" y="77984"/>
                  </a:lnTo>
                  <a:lnTo>
                    <a:pt x="26544" y="76872"/>
                  </a:lnTo>
                  <a:lnTo>
                    <a:pt x="26557" y="75761"/>
                  </a:lnTo>
                  <a:lnTo>
                    <a:pt x="26557" y="74649"/>
                  </a:lnTo>
                  <a:lnTo>
                    <a:pt x="26531" y="73538"/>
                  </a:lnTo>
                  <a:lnTo>
                    <a:pt x="26491" y="72413"/>
                  </a:lnTo>
                  <a:lnTo>
                    <a:pt x="26452" y="71302"/>
                  </a:lnTo>
                  <a:lnTo>
                    <a:pt x="26387" y="70177"/>
                  </a:lnTo>
                  <a:lnTo>
                    <a:pt x="26308" y="69066"/>
                  </a:lnTo>
                  <a:lnTo>
                    <a:pt x="26217" y="67941"/>
                  </a:lnTo>
                  <a:lnTo>
                    <a:pt x="26034" y="65732"/>
                  </a:lnTo>
                  <a:lnTo>
                    <a:pt x="25811" y="63522"/>
                  </a:lnTo>
                  <a:lnTo>
                    <a:pt x="25602" y="61351"/>
                  </a:lnTo>
                  <a:lnTo>
                    <a:pt x="25380" y="59207"/>
                  </a:lnTo>
                  <a:lnTo>
                    <a:pt x="25197" y="57115"/>
                  </a:lnTo>
                  <a:lnTo>
                    <a:pt x="24896" y="53689"/>
                  </a:lnTo>
                  <a:lnTo>
                    <a:pt x="24556" y="49871"/>
                  </a:lnTo>
                  <a:lnTo>
                    <a:pt x="24177" y="45726"/>
                  </a:lnTo>
                  <a:lnTo>
                    <a:pt x="23759" y="41346"/>
                  </a:lnTo>
                  <a:lnTo>
                    <a:pt x="23314" y="36835"/>
                  </a:lnTo>
                  <a:lnTo>
                    <a:pt x="22856" y="32245"/>
                  </a:lnTo>
                  <a:lnTo>
                    <a:pt x="22373" y="27695"/>
                  </a:lnTo>
                  <a:lnTo>
                    <a:pt x="21876" y="23262"/>
                  </a:lnTo>
                  <a:lnTo>
                    <a:pt x="21627" y="21105"/>
                  </a:lnTo>
                  <a:lnTo>
                    <a:pt x="21379" y="19012"/>
                  </a:lnTo>
                  <a:lnTo>
                    <a:pt x="21130" y="16999"/>
                  </a:lnTo>
                  <a:lnTo>
                    <a:pt x="20869" y="15064"/>
                  </a:lnTo>
                  <a:lnTo>
                    <a:pt x="20620" y="13220"/>
                  </a:lnTo>
                  <a:lnTo>
                    <a:pt x="20372" y="11481"/>
                  </a:lnTo>
                  <a:lnTo>
                    <a:pt x="20124" y="9846"/>
                  </a:lnTo>
                  <a:lnTo>
                    <a:pt x="19888" y="8356"/>
                  </a:lnTo>
                  <a:lnTo>
                    <a:pt x="19640" y="6983"/>
                  </a:lnTo>
                  <a:lnTo>
                    <a:pt x="19404" y="5767"/>
                  </a:lnTo>
                  <a:lnTo>
                    <a:pt x="19182" y="4708"/>
                  </a:lnTo>
                  <a:lnTo>
                    <a:pt x="19064" y="4237"/>
                  </a:lnTo>
                  <a:lnTo>
                    <a:pt x="18947" y="3806"/>
                  </a:lnTo>
                  <a:lnTo>
                    <a:pt x="18842" y="3426"/>
                  </a:lnTo>
                  <a:lnTo>
                    <a:pt x="18738" y="3099"/>
                  </a:lnTo>
                  <a:lnTo>
                    <a:pt x="18620" y="2812"/>
                  </a:lnTo>
                  <a:lnTo>
                    <a:pt x="18515" y="2576"/>
                  </a:lnTo>
                  <a:lnTo>
                    <a:pt x="18411" y="2380"/>
                  </a:lnTo>
                  <a:lnTo>
                    <a:pt x="18319" y="2250"/>
                  </a:lnTo>
                  <a:lnTo>
                    <a:pt x="18267" y="2197"/>
                  </a:lnTo>
                  <a:lnTo>
                    <a:pt x="18215" y="2158"/>
                  </a:lnTo>
                  <a:lnTo>
                    <a:pt x="18162" y="2145"/>
                  </a:lnTo>
                  <a:lnTo>
                    <a:pt x="18123" y="2132"/>
                  </a:lnTo>
                  <a:lnTo>
                    <a:pt x="17652" y="1766"/>
                  </a:lnTo>
                  <a:lnTo>
                    <a:pt x="17182" y="1439"/>
                  </a:lnTo>
                  <a:lnTo>
                    <a:pt x="16737" y="1151"/>
                  </a:lnTo>
                  <a:lnTo>
                    <a:pt x="16292" y="903"/>
                  </a:lnTo>
                  <a:lnTo>
                    <a:pt x="15874" y="680"/>
                  </a:lnTo>
                  <a:lnTo>
                    <a:pt x="15443" y="484"/>
                  </a:lnTo>
                  <a:lnTo>
                    <a:pt x="15037" y="327"/>
                  </a:lnTo>
                  <a:lnTo>
                    <a:pt x="14632" y="197"/>
                  </a:lnTo>
                  <a:lnTo>
                    <a:pt x="14240" y="105"/>
                  </a:lnTo>
                  <a:lnTo>
                    <a:pt x="13860" y="40"/>
                  </a:lnTo>
                  <a:lnTo>
                    <a:pt x="134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8"/>
            <p:cNvSpPr/>
            <p:nvPr/>
          </p:nvSpPr>
          <p:spPr>
            <a:xfrm>
              <a:off x="4682125" y="4784175"/>
              <a:ext cx="889825" cy="502800"/>
            </a:xfrm>
            <a:custGeom>
              <a:avLst/>
              <a:gdLst/>
              <a:ahLst/>
              <a:cxnLst/>
              <a:rect l="l" t="t" r="r" b="b"/>
              <a:pathLst>
                <a:path w="35593" h="20112" extrusionOk="0">
                  <a:moveTo>
                    <a:pt x="21811" y="1"/>
                  </a:moveTo>
                  <a:lnTo>
                    <a:pt x="21092" y="27"/>
                  </a:lnTo>
                  <a:lnTo>
                    <a:pt x="20399" y="53"/>
                  </a:lnTo>
                  <a:lnTo>
                    <a:pt x="19719" y="105"/>
                  </a:lnTo>
                  <a:lnTo>
                    <a:pt x="19052" y="171"/>
                  </a:lnTo>
                  <a:lnTo>
                    <a:pt x="18424" y="249"/>
                  </a:lnTo>
                  <a:lnTo>
                    <a:pt x="17783" y="236"/>
                  </a:lnTo>
                  <a:lnTo>
                    <a:pt x="16463" y="236"/>
                  </a:lnTo>
                  <a:lnTo>
                    <a:pt x="15783" y="249"/>
                  </a:lnTo>
                  <a:lnTo>
                    <a:pt x="15090" y="288"/>
                  </a:lnTo>
                  <a:lnTo>
                    <a:pt x="14397" y="328"/>
                  </a:lnTo>
                  <a:lnTo>
                    <a:pt x="13678" y="380"/>
                  </a:lnTo>
                  <a:lnTo>
                    <a:pt x="12972" y="445"/>
                  </a:lnTo>
                  <a:lnTo>
                    <a:pt x="12252" y="524"/>
                  </a:lnTo>
                  <a:lnTo>
                    <a:pt x="11533" y="628"/>
                  </a:lnTo>
                  <a:lnTo>
                    <a:pt x="10814" y="746"/>
                  </a:lnTo>
                  <a:lnTo>
                    <a:pt x="10108" y="877"/>
                  </a:lnTo>
                  <a:lnTo>
                    <a:pt x="9402" y="1034"/>
                  </a:lnTo>
                  <a:lnTo>
                    <a:pt x="8696" y="1204"/>
                  </a:lnTo>
                  <a:lnTo>
                    <a:pt x="8016" y="1400"/>
                  </a:lnTo>
                  <a:lnTo>
                    <a:pt x="7336" y="1622"/>
                  </a:lnTo>
                  <a:lnTo>
                    <a:pt x="6682" y="1857"/>
                  </a:lnTo>
                  <a:lnTo>
                    <a:pt x="6042" y="2119"/>
                  </a:lnTo>
                  <a:lnTo>
                    <a:pt x="5728" y="2263"/>
                  </a:lnTo>
                  <a:lnTo>
                    <a:pt x="5414" y="2420"/>
                  </a:lnTo>
                  <a:lnTo>
                    <a:pt x="5113" y="2577"/>
                  </a:lnTo>
                  <a:lnTo>
                    <a:pt x="4812" y="2734"/>
                  </a:lnTo>
                  <a:lnTo>
                    <a:pt x="4525" y="2904"/>
                  </a:lnTo>
                  <a:lnTo>
                    <a:pt x="4237" y="3074"/>
                  </a:lnTo>
                  <a:lnTo>
                    <a:pt x="3963" y="3257"/>
                  </a:lnTo>
                  <a:lnTo>
                    <a:pt x="3688" y="3453"/>
                  </a:lnTo>
                  <a:lnTo>
                    <a:pt x="3426" y="3649"/>
                  </a:lnTo>
                  <a:lnTo>
                    <a:pt x="3165" y="3858"/>
                  </a:lnTo>
                  <a:lnTo>
                    <a:pt x="2917" y="4067"/>
                  </a:lnTo>
                  <a:lnTo>
                    <a:pt x="2681" y="4290"/>
                  </a:lnTo>
                  <a:lnTo>
                    <a:pt x="2446" y="4525"/>
                  </a:lnTo>
                  <a:lnTo>
                    <a:pt x="2224" y="4760"/>
                  </a:lnTo>
                  <a:lnTo>
                    <a:pt x="2001" y="4996"/>
                  </a:lnTo>
                  <a:lnTo>
                    <a:pt x="1792" y="5257"/>
                  </a:lnTo>
                  <a:lnTo>
                    <a:pt x="1596" y="5519"/>
                  </a:lnTo>
                  <a:lnTo>
                    <a:pt x="1413" y="5780"/>
                  </a:lnTo>
                  <a:lnTo>
                    <a:pt x="1230" y="6068"/>
                  </a:lnTo>
                  <a:lnTo>
                    <a:pt x="1060" y="6356"/>
                  </a:lnTo>
                  <a:lnTo>
                    <a:pt x="903" y="6643"/>
                  </a:lnTo>
                  <a:lnTo>
                    <a:pt x="759" y="6957"/>
                  </a:lnTo>
                  <a:lnTo>
                    <a:pt x="628" y="7271"/>
                  </a:lnTo>
                  <a:lnTo>
                    <a:pt x="498" y="7598"/>
                  </a:lnTo>
                  <a:lnTo>
                    <a:pt x="380" y="7925"/>
                  </a:lnTo>
                  <a:lnTo>
                    <a:pt x="288" y="8265"/>
                  </a:lnTo>
                  <a:lnTo>
                    <a:pt x="197" y="8618"/>
                  </a:lnTo>
                  <a:lnTo>
                    <a:pt x="118" y="8984"/>
                  </a:lnTo>
                  <a:lnTo>
                    <a:pt x="66" y="9311"/>
                  </a:lnTo>
                  <a:lnTo>
                    <a:pt x="27" y="9637"/>
                  </a:lnTo>
                  <a:lnTo>
                    <a:pt x="1" y="9951"/>
                  </a:lnTo>
                  <a:lnTo>
                    <a:pt x="1" y="10265"/>
                  </a:lnTo>
                  <a:lnTo>
                    <a:pt x="27" y="10579"/>
                  </a:lnTo>
                  <a:lnTo>
                    <a:pt x="53" y="10893"/>
                  </a:lnTo>
                  <a:lnTo>
                    <a:pt x="105" y="11193"/>
                  </a:lnTo>
                  <a:lnTo>
                    <a:pt x="158" y="11494"/>
                  </a:lnTo>
                  <a:lnTo>
                    <a:pt x="236" y="11782"/>
                  </a:lnTo>
                  <a:lnTo>
                    <a:pt x="328" y="12070"/>
                  </a:lnTo>
                  <a:lnTo>
                    <a:pt x="432" y="12357"/>
                  </a:lnTo>
                  <a:lnTo>
                    <a:pt x="550" y="12645"/>
                  </a:lnTo>
                  <a:lnTo>
                    <a:pt x="681" y="12919"/>
                  </a:lnTo>
                  <a:lnTo>
                    <a:pt x="811" y="13181"/>
                  </a:lnTo>
                  <a:lnTo>
                    <a:pt x="968" y="13456"/>
                  </a:lnTo>
                  <a:lnTo>
                    <a:pt x="1125" y="13717"/>
                  </a:lnTo>
                  <a:lnTo>
                    <a:pt x="1295" y="13966"/>
                  </a:lnTo>
                  <a:lnTo>
                    <a:pt x="1478" y="14214"/>
                  </a:lnTo>
                  <a:lnTo>
                    <a:pt x="1674" y="14462"/>
                  </a:lnTo>
                  <a:lnTo>
                    <a:pt x="1870" y="14698"/>
                  </a:lnTo>
                  <a:lnTo>
                    <a:pt x="2080" y="14933"/>
                  </a:lnTo>
                  <a:lnTo>
                    <a:pt x="2289" y="15155"/>
                  </a:lnTo>
                  <a:lnTo>
                    <a:pt x="2511" y="15378"/>
                  </a:lnTo>
                  <a:lnTo>
                    <a:pt x="2747" y="15587"/>
                  </a:lnTo>
                  <a:lnTo>
                    <a:pt x="2969" y="15796"/>
                  </a:lnTo>
                  <a:lnTo>
                    <a:pt x="3217" y="16005"/>
                  </a:lnTo>
                  <a:lnTo>
                    <a:pt x="3701" y="16385"/>
                  </a:lnTo>
                  <a:lnTo>
                    <a:pt x="4211" y="16751"/>
                  </a:lnTo>
                  <a:lnTo>
                    <a:pt x="4721" y="17078"/>
                  </a:lnTo>
                  <a:lnTo>
                    <a:pt x="5087" y="17300"/>
                  </a:lnTo>
                  <a:lnTo>
                    <a:pt x="5466" y="17509"/>
                  </a:lnTo>
                  <a:lnTo>
                    <a:pt x="5845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55"/>
                  </a:lnTo>
                  <a:lnTo>
                    <a:pt x="8251" y="18686"/>
                  </a:lnTo>
                  <a:lnTo>
                    <a:pt x="8657" y="18817"/>
                  </a:lnTo>
                  <a:lnTo>
                    <a:pt x="9075" y="18947"/>
                  </a:lnTo>
                  <a:lnTo>
                    <a:pt x="9507" y="19065"/>
                  </a:lnTo>
                  <a:lnTo>
                    <a:pt x="9925" y="19170"/>
                  </a:lnTo>
                  <a:lnTo>
                    <a:pt x="10357" y="19274"/>
                  </a:lnTo>
                  <a:lnTo>
                    <a:pt x="11220" y="19457"/>
                  </a:lnTo>
                  <a:lnTo>
                    <a:pt x="12083" y="19614"/>
                  </a:lnTo>
                  <a:lnTo>
                    <a:pt x="12959" y="19732"/>
                  </a:lnTo>
                  <a:lnTo>
                    <a:pt x="13835" y="19850"/>
                  </a:lnTo>
                  <a:lnTo>
                    <a:pt x="14711" y="19928"/>
                  </a:lnTo>
                  <a:lnTo>
                    <a:pt x="15587" y="19993"/>
                  </a:lnTo>
                  <a:lnTo>
                    <a:pt x="16450" y="20046"/>
                  </a:lnTo>
                  <a:lnTo>
                    <a:pt x="17300" y="20085"/>
                  </a:lnTo>
                  <a:lnTo>
                    <a:pt x="18150" y="20111"/>
                  </a:lnTo>
                  <a:lnTo>
                    <a:pt x="19405" y="20111"/>
                  </a:lnTo>
                  <a:lnTo>
                    <a:pt x="20046" y="20085"/>
                  </a:lnTo>
                  <a:lnTo>
                    <a:pt x="20712" y="20046"/>
                  </a:lnTo>
                  <a:lnTo>
                    <a:pt x="21392" y="19980"/>
                  </a:lnTo>
                  <a:lnTo>
                    <a:pt x="22085" y="19902"/>
                  </a:lnTo>
                  <a:lnTo>
                    <a:pt x="22778" y="19810"/>
                  </a:lnTo>
                  <a:lnTo>
                    <a:pt x="23484" y="19706"/>
                  </a:lnTo>
                  <a:lnTo>
                    <a:pt x="24191" y="19575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2"/>
                  </a:lnTo>
                  <a:lnTo>
                    <a:pt x="26989" y="18843"/>
                  </a:lnTo>
                  <a:lnTo>
                    <a:pt x="27669" y="18607"/>
                  </a:lnTo>
                  <a:lnTo>
                    <a:pt x="28335" y="18346"/>
                  </a:lnTo>
                  <a:lnTo>
                    <a:pt x="29002" y="18058"/>
                  </a:lnTo>
                  <a:lnTo>
                    <a:pt x="29630" y="17757"/>
                  </a:lnTo>
                  <a:lnTo>
                    <a:pt x="29944" y="17601"/>
                  </a:lnTo>
                  <a:lnTo>
                    <a:pt x="30258" y="17431"/>
                  </a:lnTo>
                  <a:lnTo>
                    <a:pt x="30558" y="17248"/>
                  </a:lnTo>
                  <a:lnTo>
                    <a:pt x="30859" y="17078"/>
                  </a:lnTo>
                  <a:lnTo>
                    <a:pt x="31147" y="16881"/>
                  </a:lnTo>
                  <a:lnTo>
                    <a:pt x="31421" y="16685"/>
                  </a:lnTo>
                  <a:lnTo>
                    <a:pt x="31709" y="16489"/>
                  </a:lnTo>
                  <a:lnTo>
                    <a:pt x="31970" y="16280"/>
                  </a:lnTo>
                  <a:lnTo>
                    <a:pt x="32232" y="16071"/>
                  </a:lnTo>
                  <a:lnTo>
                    <a:pt x="32494" y="15848"/>
                  </a:lnTo>
                  <a:lnTo>
                    <a:pt x="32742" y="15626"/>
                  </a:lnTo>
                  <a:lnTo>
                    <a:pt x="32977" y="15391"/>
                  </a:lnTo>
                  <a:lnTo>
                    <a:pt x="33213" y="15142"/>
                  </a:lnTo>
                  <a:lnTo>
                    <a:pt x="33435" y="14894"/>
                  </a:lnTo>
                  <a:lnTo>
                    <a:pt x="33644" y="14645"/>
                  </a:lnTo>
                  <a:lnTo>
                    <a:pt x="33853" y="14384"/>
                  </a:lnTo>
                  <a:lnTo>
                    <a:pt x="34050" y="14109"/>
                  </a:lnTo>
                  <a:lnTo>
                    <a:pt x="34233" y="13835"/>
                  </a:lnTo>
                  <a:lnTo>
                    <a:pt x="34403" y="13547"/>
                  </a:lnTo>
                  <a:lnTo>
                    <a:pt x="34559" y="13259"/>
                  </a:lnTo>
                  <a:lnTo>
                    <a:pt x="34716" y="12959"/>
                  </a:lnTo>
                  <a:lnTo>
                    <a:pt x="34860" y="12658"/>
                  </a:lnTo>
                  <a:lnTo>
                    <a:pt x="34991" y="12344"/>
                  </a:lnTo>
                  <a:lnTo>
                    <a:pt x="35109" y="12017"/>
                  </a:lnTo>
                  <a:lnTo>
                    <a:pt x="35213" y="11690"/>
                  </a:lnTo>
                  <a:lnTo>
                    <a:pt x="35305" y="11350"/>
                  </a:lnTo>
                  <a:lnTo>
                    <a:pt x="35383" y="10997"/>
                  </a:lnTo>
                  <a:lnTo>
                    <a:pt x="35449" y="10644"/>
                  </a:lnTo>
                  <a:lnTo>
                    <a:pt x="35501" y="10291"/>
                  </a:lnTo>
                  <a:lnTo>
                    <a:pt x="35553" y="9912"/>
                  </a:lnTo>
                  <a:lnTo>
                    <a:pt x="35579" y="9494"/>
                  </a:lnTo>
                  <a:lnTo>
                    <a:pt x="35592" y="9075"/>
                  </a:lnTo>
                  <a:lnTo>
                    <a:pt x="35579" y="8670"/>
                  </a:lnTo>
                  <a:lnTo>
                    <a:pt x="35566" y="8278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396" y="7166"/>
                  </a:lnTo>
                  <a:lnTo>
                    <a:pt x="35318" y="6826"/>
                  </a:lnTo>
                  <a:lnTo>
                    <a:pt x="35213" y="6486"/>
                  </a:lnTo>
                  <a:lnTo>
                    <a:pt x="35109" y="6159"/>
                  </a:lnTo>
                  <a:lnTo>
                    <a:pt x="34978" y="5846"/>
                  </a:lnTo>
                  <a:lnTo>
                    <a:pt x="34834" y="5532"/>
                  </a:lnTo>
                  <a:lnTo>
                    <a:pt x="34690" y="5231"/>
                  </a:lnTo>
                  <a:lnTo>
                    <a:pt x="34520" y="4943"/>
                  </a:lnTo>
                  <a:lnTo>
                    <a:pt x="34337" y="4669"/>
                  </a:lnTo>
                  <a:lnTo>
                    <a:pt x="34154" y="4394"/>
                  </a:lnTo>
                  <a:lnTo>
                    <a:pt x="33945" y="4146"/>
                  </a:lnTo>
                  <a:lnTo>
                    <a:pt x="33736" y="3884"/>
                  </a:lnTo>
                  <a:lnTo>
                    <a:pt x="33513" y="3649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68" y="2982"/>
                  </a:lnTo>
                  <a:lnTo>
                    <a:pt x="32507" y="2773"/>
                  </a:lnTo>
                  <a:lnTo>
                    <a:pt x="32232" y="2577"/>
                  </a:lnTo>
                  <a:lnTo>
                    <a:pt x="31957" y="2394"/>
                  </a:lnTo>
                  <a:lnTo>
                    <a:pt x="31670" y="2211"/>
                  </a:lnTo>
                  <a:lnTo>
                    <a:pt x="31369" y="2041"/>
                  </a:lnTo>
                  <a:lnTo>
                    <a:pt x="31068" y="1871"/>
                  </a:lnTo>
                  <a:lnTo>
                    <a:pt x="30754" y="1714"/>
                  </a:lnTo>
                  <a:lnTo>
                    <a:pt x="30441" y="1570"/>
                  </a:lnTo>
                  <a:lnTo>
                    <a:pt x="30114" y="1426"/>
                  </a:lnTo>
                  <a:lnTo>
                    <a:pt x="29774" y="1295"/>
                  </a:lnTo>
                  <a:lnTo>
                    <a:pt x="29447" y="1164"/>
                  </a:lnTo>
                  <a:lnTo>
                    <a:pt x="29107" y="1047"/>
                  </a:lnTo>
                  <a:lnTo>
                    <a:pt x="28754" y="929"/>
                  </a:lnTo>
                  <a:lnTo>
                    <a:pt x="28414" y="825"/>
                  </a:lnTo>
                  <a:lnTo>
                    <a:pt x="27695" y="641"/>
                  </a:lnTo>
                  <a:lnTo>
                    <a:pt x="26976" y="485"/>
                  </a:lnTo>
                  <a:lnTo>
                    <a:pt x="26243" y="341"/>
                  </a:lnTo>
                  <a:lnTo>
                    <a:pt x="25498" y="236"/>
                  </a:lnTo>
                  <a:lnTo>
                    <a:pt x="24753" y="145"/>
                  </a:lnTo>
                  <a:lnTo>
                    <a:pt x="24007" y="79"/>
                  </a:lnTo>
                  <a:lnTo>
                    <a:pt x="23275" y="40"/>
                  </a:lnTo>
                  <a:lnTo>
                    <a:pt x="22543" y="14"/>
                  </a:lnTo>
                  <a:lnTo>
                    <a:pt x="218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8"/>
            <p:cNvSpPr/>
            <p:nvPr/>
          </p:nvSpPr>
          <p:spPr>
            <a:xfrm>
              <a:off x="3777950" y="2841150"/>
              <a:ext cx="664275" cy="2440250"/>
            </a:xfrm>
            <a:custGeom>
              <a:avLst/>
              <a:gdLst/>
              <a:ahLst/>
              <a:cxnLst/>
              <a:rect l="l" t="t" r="r" b="b"/>
              <a:pathLst>
                <a:path w="26571" h="97610" extrusionOk="0">
                  <a:moveTo>
                    <a:pt x="13128" y="0"/>
                  </a:moveTo>
                  <a:lnTo>
                    <a:pt x="12775" y="26"/>
                  </a:lnTo>
                  <a:lnTo>
                    <a:pt x="12435" y="66"/>
                  </a:lnTo>
                  <a:lnTo>
                    <a:pt x="12096" y="131"/>
                  </a:lnTo>
                  <a:lnTo>
                    <a:pt x="11769" y="236"/>
                  </a:lnTo>
                  <a:lnTo>
                    <a:pt x="11455" y="353"/>
                  </a:lnTo>
                  <a:lnTo>
                    <a:pt x="11141" y="497"/>
                  </a:lnTo>
                  <a:lnTo>
                    <a:pt x="10840" y="654"/>
                  </a:lnTo>
                  <a:lnTo>
                    <a:pt x="10540" y="850"/>
                  </a:lnTo>
                  <a:lnTo>
                    <a:pt x="10252" y="1046"/>
                  </a:lnTo>
                  <a:lnTo>
                    <a:pt x="9977" y="1282"/>
                  </a:lnTo>
                  <a:lnTo>
                    <a:pt x="9703" y="1530"/>
                  </a:lnTo>
                  <a:lnTo>
                    <a:pt x="9441" y="1792"/>
                  </a:lnTo>
                  <a:lnTo>
                    <a:pt x="9193" y="2079"/>
                  </a:lnTo>
                  <a:lnTo>
                    <a:pt x="8944" y="2367"/>
                  </a:lnTo>
                  <a:lnTo>
                    <a:pt x="8696" y="2694"/>
                  </a:lnTo>
                  <a:lnTo>
                    <a:pt x="8474" y="3021"/>
                  </a:lnTo>
                  <a:lnTo>
                    <a:pt x="8238" y="3361"/>
                  </a:lnTo>
                  <a:lnTo>
                    <a:pt x="8029" y="3714"/>
                  </a:lnTo>
                  <a:lnTo>
                    <a:pt x="7820" y="4093"/>
                  </a:lnTo>
                  <a:lnTo>
                    <a:pt x="7611" y="4472"/>
                  </a:lnTo>
                  <a:lnTo>
                    <a:pt x="7414" y="4864"/>
                  </a:lnTo>
                  <a:lnTo>
                    <a:pt x="7231" y="5270"/>
                  </a:lnTo>
                  <a:lnTo>
                    <a:pt x="7048" y="5688"/>
                  </a:lnTo>
                  <a:lnTo>
                    <a:pt x="6865" y="6107"/>
                  </a:lnTo>
                  <a:lnTo>
                    <a:pt x="6695" y="6538"/>
                  </a:lnTo>
                  <a:lnTo>
                    <a:pt x="6538" y="6970"/>
                  </a:lnTo>
                  <a:lnTo>
                    <a:pt x="6225" y="7859"/>
                  </a:lnTo>
                  <a:lnTo>
                    <a:pt x="5937" y="8774"/>
                  </a:lnTo>
                  <a:lnTo>
                    <a:pt x="5675" y="9689"/>
                  </a:lnTo>
                  <a:lnTo>
                    <a:pt x="5440" y="10618"/>
                  </a:lnTo>
                  <a:lnTo>
                    <a:pt x="5218" y="11533"/>
                  </a:lnTo>
                  <a:lnTo>
                    <a:pt x="5035" y="12448"/>
                  </a:lnTo>
                  <a:lnTo>
                    <a:pt x="4852" y="13350"/>
                  </a:lnTo>
                  <a:lnTo>
                    <a:pt x="4695" y="14240"/>
                  </a:lnTo>
                  <a:lnTo>
                    <a:pt x="4564" y="15089"/>
                  </a:lnTo>
                  <a:lnTo>
                    <a:pt x="4433" y="15913"/>
                  </a:lnTo>
                  <a:lnTo>
                    <a:pt x="4329" y="16685"/>
                  </a:lnTo>
                  <a:lnTo>
                    <a:pt x="4250" y="17417"/>
                  </a:lnTo>
                  <a:lnTo>
                    <a:pt x="4172" y="18097"/>
                  </a:lnTo>
                  <a:lnTo>
                    <a:pt x="3989" y="19914"/>
                  </a:lnTo>
                  <a:lnTo>
                    <a:pt x="3793" y="21745"/>
                  </a:lnTo>
                  <a:lnTo>
                    <a:pt x="3374" y="25432"/>
                  </a:lnTo>
                  <a:lnTo>
                    <a:pt x="2930" y="29146"/>
                  </a:lnTo>
                  <a:lnTo>
                    <a:pt x="2485" y="32885"/>
                  </a:lnTo>
                  <a:lnTo>
                    <a:pt x="2040" y="36651"/>
                  </a:lnTo>
                  <a:lnTo>
                    <a:pt x="1622" y="40430"/>
                  </a:lnTo>
                  <a:lnTo>
                    <a:pt x="1413" y="42313"/>
                  </a:lnTo>
                  <a:lnTo>
                    <a:pt x="1217" y="44209"/>
                  </a:lnTo>
                  <a:lnTo>
                    <a:pt x="1034" y="46105"/>
                  </a:lnTo>
                  <a:lnTo>
                    <a:pt x="851" y="47988"/>
                  </a:lnTo>
                  <a:lnTo>
                    <a:pt x="694" y="49884"/>
                  </a:lnTo>
                  <a:lnTo>
                    <a:pt x="537" y="51780"/>
                  </a:lnTo>
                  <a:lnTo>
                    <a:pt x="406" y="53676"/>
                  </a:lnTo>
                  <a:lnTo>
                    <a:pt x="288" y="55559"/>
                  </a:lnTo>
                  <a:lnTo>
                    <a:pt x="184" y="57441"/>
                  </a:lnTo>
                  <a:lnTo>
                    <a:pt x="105" y="59324"/>
                  </a:lnTo>
                  <a:lnTo>
                    <a:pt x="53" y="61207"/>
                  </a:lnTo>
                  <a:lnTo>
                    <a:pt x="14" y="63090"/>
                  </a:lnTo>
                  <a:lnTo>
                    <a:pt x="1" y="64960"/>
                  </a:lnTo>
                  <a:lnTo>
                    <a:pt x="14" y="66817"/>
                  </a:lnTo>
                  <a:lnTo>
                    <a:pt x="53" y="68673"/>
                  </a:lnTo>
                  <a:lnTo>
                    <a:pt x="131" y="70530"/>
                  </a:lnTo>
                  <a:lnTo>
                    <a:pt x="223" y="72374"/>
                  </a:lnTo>
                  <a:lnTo>
                    <a:pt x="288" y="73289"/>
                  </a:lnTo>
                  <a:lnTo>
                    <a:pt x="354" y="74204"/>
                  </a:lnTo>
                  <a:lnTo>
                    <a:pt x="432" y="75120"/>
                  </a:lnTo>
                  <a:lnTo>
                    <a:pt x="524" y="76035"/>
                  </a:lnTo>
                  <a:lnTo>
                    <a:pt x="615" y="76937"/>
                  </a:lnTo>
                  <a:lnTo>
                    <a:pt x="720" y="77853"/>
                  </a:lnTo>
                  <a:lnTo>
                    <a:pt x="772" y="78284"/>
                  </a:lnTo>
                  <a:lnTo>
                    <a:pt x="851" y="78729"/>
                  </a:lnTo>
                  <a:lnTo>
                    <a:pt x="942" y="79199"/>
                  </a:lnTo>
                  <a:lnTo>
                    <a:pt x="1060" y="79670"/>
                  </a:lnTo>
                  <a:lnTo>
                    <a:pt x="1190" y="80167"/>
                  </a:lnTo>
                  <a:lnTo>
                    <a:pt x="1334" y="80664"/>
                  </a:lnTo>
                  <a:lnTo>
                    <a:pt x="1491" y="81187"/>
                  </a:lnTo>
                  <a:lnTo>
                    <a:pt x="1661" y="81710"/>
                  </a:lnTo>
                  <a:lnTo>
                    <a:pt x="1857" y="82233"/>
                  </a:lnTo>
                  <a:lnTo>
                    <a:pt x="2053" y="82782"/>
                  </a:lnTo>
                  <a:lnTo>
                    <a:pt x="2276" y="83318"/>
                  </a:lnTo>
                  <a:lnTo>
                    <a:pt x="2511" y="83867"/>
                  </a:lnTo>
                  <a:lnTo>
                    <a:pt x="2760" y="84430"/>
                  </a:lnTo>
                  <a:lnTo>
                    <a:pt x="3021" y="84979"/>
                  </a:lnTo>
                  <a:lnTo>
                    <a:pt x="3283" y="85541"/>
                  </a:lnTo>
                  <a:lnTo>
                    <a:pt x="3570" y="86103"/>
                  </a:lnTo>
                  <a:lnTo>
                    <a:pt x="3871" y="86665"/>
                  </a:lnTo>
                  <a:lnTo>
                    <a:pt x="4172" y="87215"/>
                  </a:lnTo>
                  <a:lnTo>
                    <a:pt x="4486" y="87777"/>
                  </a:lnTo>
                  <a:lnTo>
                    <a:pt x="4812" y="88326"/>
                  </a:lnTo>
                  <a:lnTo>
                    <a:pt x="5152" y="88875"/>
                  </a:lnTo>
                  <a:lnTo>
                    <a:pt x="5505" y="89411"/>
                  </a:lnTo>
                  <a:lnTo>
                    <a:pt x="5858" y="89947"/>
                  </a:lnTo>
                  <a:lnTo>
                    <a:pt x="6225" y="90470"/>
                  </a:lnTo>
                  <a:lnTo>
                    <a:pt x="6604" y="90980"/>
                  </a:lnTo>
                  <a:lnTo>
                    <a:pt x="6983" y="91477"/>
                  </a:lnTo>
                  <a:lnTo>
                    <a:pt x="7375" y="91974"/>
                  </a:lnTo>
                  <a:lnTo>
                    <a:pt x="7767" y="92458"/>
                  </a:lnTo>
                  <a:lnTo>
                    <a:pt x="8173" y="92916"/>
                  </a:lnTo>
                  <a:lnTo>
                    <a:pt x="8578" y="93373"/>
                  </a:lnTo>
                  <a:lnTo>
                    <a:pt x="8997" y="93805"/>
                  </a:lnTo>
                  <a:lnTo>
                    <a:pt x="9415" y="94223"/>
                  </a:lnTo>
                  <a:lnTo>
                    <a:pt x="9847" y="94615"/>
                  </a:lnTo>
                  <a:lnTo>
                    <a:pt x="10278" y="94995"/>
                  </a:lnTo>
                  <a:lnTo>
                    <a:pt x="10710" y="95348"/>
                  </a:lnTo>
                  <a:lnTo>
                    <a:pt x="11154" y="95688"/>
                  </a:lnTo>
                  <a:lnTo>
                    <a:pt x="11599" y="96001"/>
                  </a:lnTo>
                  <a:lnTo>
                    <a:pt x="12043" y="96289"/>
                  </a:lnTo>
                  <a:lnTo>
                    <a:pt x="12488" y="96551"/>
                  </a:lnTo>
                  <a:lnTo>
                    <a:pt x="12932" y="96786"/>
                  </a:lnTo>
                  <a:lnTo>
                    <a:pt x="13390" y="96995"/>
                  </a:lnTo>
                  <a:lnTo>
                    <a:pt x="13848" y="97178"/>
                  </a:lnTo>
                  <a:lnTo>
                    <a:pt x="14305" y="97322"/>
                  </a:lnTo>
                  <a:lnTo>
                    <a:pt x="14750" y="97440"/>
                  </a:lnTo>
                  <a:lnTo>
                    <a:pt x="14985" y="97492"/>
                  </a:lnTo>
                  <a:lnTo>
                    <a:pt x="15208" y="97531"/>
                  </a:lnTo>
                  <a:lnTo>
                    <a:pt x="15443" y="97557"/>
                  </a:lnTo>
                  <a:lnTo>
                    <a:pt x="15665" y="97584"/>
                  </a:lnTo>
                  <a:lnTo>
                    <a:pt x="15901" y="97597"/>
                  </a:lnTo>
                  <a:lnTo>
                    <a:pt x="16123" y="97610"/>
                  </a:lnTo>
                  <a:lnTo>
                    <a:pt x="16345" y="97597"/>
                  </a:lnTo>
                  <a:lnTo>
                    <a:pt x="16580" y="97597"/>
                  </a:lnTo>
                  <a:lnTo>
                    <a:pt x="16803" y="97571"/>
                  </a:lnTo>
                  <a:lnTo>
                    <a:pt x="17025" y="97544"/>
                  </a:lnTo>
                  <a:lnTo>
                    <a:pt x="17247" y="97505"/>
                  </a:lnTo>
                  <a:lnTo>
                    <a:pt x="17483" y="97453"/>
                  </a:lnTo>
                  <a:lnTo>
                    <a:pt x="17705" y="97387"/>
                  </a:lnTo>
                  <a:lnTo>
                    <a:pt x="17927" y="97322"/>
                  </a:lnTo>
                  <a:lnTo>
                    <a:pt x="18150" y="97244"/>
                  </a:lnTo>
                  <a:lnTo>
                    <a:pt x="18372" y="97152"/>
                  </a:lnTo>
                  <a:lnTo>
                    <a:pt x="18594" y="97061"/>
                  </a:lnTo>
                  <a:lnTo>
                    <a:pt x="18816" y="96943"/>
                  </a:lnTo>
                  <a:lnTo>
                    <a:pt x="19039" y="96825"/>
                  </a:lnTo>
                  <a:lnTo>
                    <a:pt x="19248" y="96694"/>
                  </a:lnTo>
                  <a:lnTo>
                    <a:pt x="19470" y="96551"/>
                  </a:lnTo>
                  <a:lnTo>
                    <a:pt x="19692" y="96407"/>
                  </a:lnTo>
                  <a:lnTo>
                    <a:pt x="19902" y="96237"/>
                  </a:lnTo>
                  <a:lnTo>
                    <a:pt x="20124" y="96067"/>
                  </a:lnTo>
                  <a:lnTo>
                    <a:pt x="20333" y="95871"/>
                  </a:lnTo>
                  <a:lnTo>
                    <a:pt x="20542" y="95675"/>
                  </a:lnTo>
                  <a:lnTo>
                    <a:pt x="20752" y="95465"/>
                  </a:lnTo>
                  <a:lnTo>
                    <a:pt x="20961" y="95243"/>
                  </a:lnTo>
                  <a:lnTo>
                    <a:pt x="21170" y="95021"/>
                  </a:lnTo>
                  <a:lnTo>
                    <a:pt x="21379" y="94772"/>
                  </a:lnTo>
                  <a:lnTo>
                    <a:pt x="21588" y="94511"/>
                  </a:lnTo>
                  <a:lnTo>
                    <a:pt x="21785" y="94249"/>
                  </a:lnTo>
                  <a:lnTo>
                    <a:pt x="21994" y="93962"/>
                  </a:lnTo>
                  <a:lnTo>
                    <a:pt x="22190" y="93661"/>
                  </a:lnTo>
                  <a:lnTo>
                    <a:pt x="22386" y="93360"/>
                  </a:lnTo>
                  <a:lnTo>
                    <a:pt x="22595" y="93033"/>
                  </a:lnTo>
                  <a:lnTo>
                    <a:pt x="22778" y="92706"/>
                  </a:lnTo>
                  <a:lnTo>
                    <a:pt x="22974" y="92353"/>
                  </a:lnTo>
                  <a:lnTo>
                    <a:pt x="23171" y="92000"/>
                  </a:lnTo>
                  <a:lnTo>
                    <a:pt x="23354" y="91621"/>
                  </a:lnTo>
                  <a:lnTo>
                    <a:pt x="23589" y="91137"/>
                  </a:lnTo>
                  <a:lnTo>
                    <a:pt x="23824" y="90654"/>
                  </a:lnTo>
                  <a:lnTo>
                    <a:pt x="24034" y="90157"/>
                  </a:lnTo>
                  <a:lnTo>
                    <a:pt x="24230" y="89660"/>
                  </a:lnTo>
                  <a:lnTo>
                    <a:pt x="24426" y="89150"/>
                  </a:lnTo>
                  <a:lnTo>
                    <a:pt x="24609" y="88653"/>
                  </a:lnTo>
                  <a:lnTo>
                    <a:pt x="24792" y="88143"/>
                  </a:lnTo>
                  <a:lnTo>
                    <a:pt x="24949" y="87633"/>
                  </a:lnTo>
                  <a:lnTo>
                    <a:pt x="25106" y="87110"/>
                  </a:lnTo>
                  <a:lnTo>
                    <a:pt x="25250" y="86600"/>
                  </a:lnTo>
                  <a:lnTo>
                    <a:pt x="25393" y="86077"/>
                  </a:lnTo>
                  <a:lnTo>
                    <a:pt x="25511" y="85554"/>
                  </a:lnTo>
                  <a:lnTo>
                    <a:pt x="25629" y="85031"/>
                  </a:lnTo>
                  <a:lnTo>
                    <a:pt x="25746" y="84495"/>
                  </a:lnTo>
                  <a:lnTo>
                    <a:pt x="25851" y="83972"/>
                  </a:lnTo>
                  <a:lnTo>
                    <a:pt x="25943" y="83436"/>
                  </a:lnTo>
                  <a:lnTo>
                    <a:pt x="26113" y="82364"/>
                  </a:lnTo>
                  <a:lnTo>
                    <a:pt x="26256" y="81278"/>
                  </a:lnTo>
                  <a:lnTo>
                    <a:pt x="26361" y="80193"/>
                  </a:lnTo>
                  <a:lnTo>
                    <a:pt x="26453" y="79095"/>
                  </a:lnTo>
                  <a:lnTo>
                    <a:pt x="26505" y="77983"/>
                  </a:lnTo>
                  <a:lnTo>
                    <a:pt x="26544" y="76885"/>
                  </a:lnTo>
                  <a:lnTo>
                    <a:pt x="26570" y="75773"/>
                  </a:lnTo>
                  <a:lnTo>
                    <a:pt x="26557" y="74662"/>
                  </a:lnTo>
                  <a:lnTo>
                    <a:pt x="26544" y="73538"/>
                  </a:lnTo>
                  <a:lnTo>
                    <a:pt x="26505" y="72426"/>
                  </a:lnTo>
                  <a:lnTo>
                    <a:pt x="26453" y="71302"/>
                  </a:lnTo>
                  <a:lnTo>
                    <a:pt x="26387" y="70190"/>
                  </a:lnTo>
                  <a:lnTo>
                    <a:pt x="26309" y="69066"/>
                  </a:lnTo>
                  <a:lnTo>
                    <a:pt x="26230" y="67954"/>
                  </a:lnTo>
                  <a:lnTo>
                    <a:pt x="26034" y="65731"/>
                  </a:lnTo>
                  <a:lnTo>
                    <a:pt x="25825" y="63535"/>
                  </a:lnTo>
                  <a:lnTo>
                    <a:pt x="25603" y="61364"/>
                  </a:lnTo>
                  <a:lnTo>
                    <a:pt x="25393" y="59220"/>
                  </a:lnTo>
                  <a:lnTo>
                    <a:pt x="25197" y="57115"/>
                  </a:lnTo>
                  <a:lnTo>
                    <a:pt x="24910" y="53702"/>
                  </a:lnTo>
                  <a:lnTo>
                    <a:pt x="24557" y="49871"/>
                  </a:lnTo>
                  <a:lnTo>
                    <a:pt x="24177" y="45726"/>
                  </a:lnTo>
                  <a:lnTo>
                    <a:pt x="23772" y="41358"/>
                  </a:lnTo>
                  <a:lnTo>
                    <a:pt x="23327" y="36834"/>
                  </a:lnTo>
                  <a:lnTo>
                    <a:pt x="22857" y="32258"/>
                  </a:lnTo>
                  <a:lnTo>
                    <a:pt x="22386" y="27707"/>
                  </a:lnTo>
                  <a:lnTo>
                    <a:pt x="21889" y="23262"/>
                  </a:lnTo>
                  <a:lnTo>
                    <a:pt x="21641" y="21117"/>
                  </a:lnTo>
                  <a:lnTo>
                    <a:pt x="21379" y="19025"/>
                  </a:lnTo>
                  <a:lnTo>
                    <a:pt x="21131" y="17012"/>
                  </a:lnTo>
                  <a:lnTo>
                    <a:pt x="20882" y="15063"/>
                  </a:lnTo>
                  <a:lnTo>
                    <a:pt x="20634" y="13220"/>
                  </a:lnTo>
                  <a:lnTo>
                    <a:pt x="20385" y="11481"/>
                  </a:lnTo>
                  <a:lnTo>
                    <a:pt x="20137" y="9859"/>
                  </a:lnTo>
                  <a:lnTo>
                    <a:pt x="19889" y="8356"/>
                  </a:lnTo>
                  <a:lnTo>
                    <a:pt x="19653" y="6996"/>
                  </a:lnTo>
                  <a:lnTo>
                    <a:pt x="19418" y="5767"/>
                  </a:lnTo>
                  <a:lnTo>
                    <a:pt x="19182" y="4707"/>
                  </a:lnTo>
                  <a:lnTo>
                    <a:pt x="19065" y="4237"/>
                  </a:lnTo>
                  <a:lnTo>
                    <a:pt x="18960" y="3818"/>
                  </a:lnTo>
                  <a:lnTo>
                    <a:pt x="18843" y="3439"/>
                  </a:lnTo>
                  <a:lnTo>
                    <a:pt x="18738" y="3099"/>
                  </a:lnTo>
                  <a:lnTo>
                    <a:pt x="18633" y="2811"/>
                  </a:lnTo>
                  <a:lnTo>
                    <a:pt x="18529" y="2576"/>
                  </a:lnTo>
                  <a:lnTo>
                    <a:pt x="18424" y="2393"/>
                  </a:lnTo>
                  <a:lnTo>
                    <a:pt x="18319" y="2249"/>
                  </a:lnTo>
                  <a:lnTo>
                    <a:pt x="18267" y="2210"/>
                  </a:lnTo>
                  <a:lnTo>
                    <a:pt x="18228" y="2171"/>
                  </a:lnTo>
                  <a:lnTo>
                    <a:pt x="18176" y="2145"/>
                  </a:lnTo>
                  <a:lnTo>
                    <a:pt x="18123" y="2145"/>
                  </a:lnTo>
                  <a:lnTo>
                    <a:pt x="17653" y="1779"/>
                  </a:lnTo>
                  <a:lnTo>
                    <a:pt x="17195" y="1452"/>
                  </a:lnTo>
                  <a:lnTo>
                    <a:pt x="16750" y="1164"/>
                  </a:lnTo>
                  <a:lnTo>
                    <a:pt x="16306" y="902"/>
                  </a:lnTo>
                  <a:lnTo>
                    <a:pt x="15874" y="680"/>
                  </a:lnTo>
                  <a:lnTo>
                    <a:pt x="15456" y="497"/>
                  </a:lnTo>
                  <a:lnTo>
                    <a:pt x="15051" y="340"/>
                  </a:lnTo>
                  <a:lnTo>
                    <a:pt x="14645" y="209"/>
                  </a:lnTo>
                  <a:lnTo>
                    <a:pt x="14253" y="118"/>
                  </a:lnTo>
                  <a:lnTo>
                    <a:pt x="13874" y="53"/>
                  </a:lnTo>
                  <a:lnTo>
                    <a:pt x="13495" y="13"/>
                  </a:lnTo>
                  <a:lnTo>
                    <a:pt x="131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8"/>
            <p:cNvSpPr/>
            <p:nvPr/>
          </p:nvSpPr>
          <p:spPr>
            <a:xfrm>
              <a:off x="3696550" y="4820800"/>
              <a:ext cx="889825" cy="502775"/>
            </a:xfrm>
            <a:custGeom>
              <a:avLst/>
              <a:gdLst/>
              <a:ahLst/>
              <a:cxnLst/>
              <a:rect l="l" t="t" r="r" b="b"/>
              <a:pathLst>
                <a:path w="35593" h="20111" extrusionOk="0">
                  <a:moveTo>
                    <a:pt x="21811" y="0"/>
                  </a:moveTo>
                  <a:lnTo>
                    <a:pt x="21105" y="13"/>
                  </a:lnTo>
                  <a:lnTo>
                    <a:pt x="20399" y="53"/>
                  </a:lnTo>
                  <a:lnTo>
                    <a:pt x="19719" y="92"/>
                  </a:lnTo>
                  <a:lnTo>
                    <a:pt x="19065" y="157"/>
                  </a:lnTo>
                  <a:lnTo>
                    <a:pt x="18424" y="236"/>
                  </a:lnTo>
                  <a:lnTo>
                    <a:pt x="17797" y="223"/>
                  </a:lnTo>
                  <a:lnTo>
                    <a:pt x="17143" y="223"/>
                  </a:lnTo>
                  <a:lnTo>
                    <a:pt x="16476" y="236"/>
                  </a:lnTo>
                  <a:lnTo>
                    <a:pt x="15783" y="249"/>
                  </a:lnTo>
                  <a:lnTo>
                    <a:pt x="15090" y="275"/>
                  </a:lnTo>
                  <a:lnTo>
                    <a:pt x="14397" y="314"/>
                  </a:lnTo>
                  <a:lnTo>
                    <a:pt x="13678" y="366"/>
                  </a:lnTo>
                  <a:lnTo>
                    <a:pt x="12972" y="432"/>
                  </a:lnTo>
                  <a:lnTo>
                    <a:pt x="12253" y="523"/>
                  </a:lnTo>
                  <a:lnTo>
                    <a:pt x="11533" y="615"/>
                  </a:lnTo>
                  <a:lnTo>
                    <a:pt x="10814" y="732"/>
                  </a:lnTo>
                  <a:lnTo>
                    <a:pt x="10108" y="876"/>
                  </a:lnTo>
                  <a:lnTo>
                    <a:pt x="9402" y="1020"/>
                  </a:lnTo>
                  <a:lnTo>
                    <a:pt x="8709" y="1203"/>
                  </a:lnTo>
                  <a:lnTo>
                    <a:pt x="8016" y="1399"/>
                  </a:lnTo>
                  <a:lnTo>
                    <a:pt x="7349" y="1609"/>
                  </a:lnTo>
                  <a:lnTo>
                    <a:pt x="6682" y="1857"/>
                  </a:lnTo>
                  <a:lnTo>
                    <a:pt x="6042" y="2118"/>
                  </a:lnTo>
                  <a:lnTo>
                    <a:pt x="5728" y="2262"/>
                  </a:lnTo>
                  <a:lnTo>
                    <a:pt x="5414" y="2406"/>
                  </a:lnTo>
                  <a:lnTo>
                    <a:pt x="5113" y="2563"/>
                  </a:lnTo>
                  <a:lnTo>
                    <a:pt x="4826" y="2733"/>
                  </a:lnTo>
                  <a:lnTo>
                    <a:pt x="4525" y="2903"/>
                  </a:lnTo>
                  <a:lnTo>
                    <a:pt x="4250" y="3073"/>
                  </a:lnTo>
                  <a:lnTo>
                    <a:pt x="3963" y="3256"/>
                  </a:lnTo>
                  <a:lnTo>
                    <a:pt x="3688" y="3452"/>
                  </a:lnTo>
                  <a:lnTo>
                    <a:pt x="3427" y="3648"/>
                  </a:lnTo>
                  <a:lnTo>
                    <a:pt x="3178" y="3858"/>
                  </a:lnTo>
                  <a:lnTo>
                    <a:pt x="2917" y="4067"/>
                  </a:lnTo>
                  <a:lnTo>
                    <a:pt x="2681" y="4289"/>
                  </a:lnTo>
                  <a:lnTo>
                    <a:pt x="2446" y="4511"/>
                  </a:lnTo>
                  <a:lnTo>
                    <a:pt x="2224" y="4747"/>
                  </a:lnTo>
                  <a:lnTo>
                    <a:pt x="2001" y="4995"/>
                  </a:lnTo>
                  <a:lnTo>
                    <a:pt x="1805" y="5244"/>
                  </a:lnTo>
                  <a:lnTo>
                    <a:pt x="1596" y="5505"/>
                  </a:lnTo>
                  <a:lnTo>
                    <a:pt x="1413" y="5780"/>
                  </a:lnTo>
                  <a:lnTo>
                    <a:pt x="1230" y="6054"/>
                  </a:lnTo>
                  <a:lnTo>
                    <a:pt x="1060" y="6342"/>
                  </a:lnTo>
                  <a:lnTo>
                    <a:pt x="903" y="6643"/>
                  </a:lnTo>
                  <a:lnTo>
                    <a:pt x="759" y="6943"/>
                  </a:lnTo>
                  <a:lnTo>
                    <a:pt x="628" y="7257"/>
                  </a:lnTo>
                  <a:lnTo>
                    <a:pt x="498" y="7584"/>
                  </a:lnTo>
                  <a:lnTo>
                    <a:pt x="380" y="7924"/>
                  </a:lnTo>
                  <a:lnTo>
                    <a:pt x="288" y="8264"/>
                  </a:lnTo>
                  <a:lnTo>
                    <a:pt x="197" y="8617"/>
                  </a:lnTo>
                  <a:lnTo>
                    <a:pt x="118" y="8983"/>
                  </a:lnTo>
                  <a:lnTo>
                    <a:pt x="66" y="9310"/>
                  </a:lnTo>
                  <a:lnTo>
                    <a:pt x="27" y="9624"/>
                  </a:lnTo>
                  <a:lnTo>
                    <a:pt x="14" y="9951"/>
                  </a:lnTo>
                  <a:lnTo>
                    <a:pt x="1" y="10265"/>
                  </a:lnTo>
                  <a:lnTo>
                    <a:pt x="27" y="10578"/>
                  </a:lnTo>
                  <a:lnTo>
                    <a:pt x="53" y="10879"/>
                  </a:lnTo>
                  <a:lnTo>
                    <a:pt x="105" y="11180"/>
                  </a:lnTo>
                  <a:lnTo>
                    <a:pt x="158" y="11481"/>
                  </a:lnTo>
                  <a:lnTo>
                    <a:pt x="236" y="11781"/>
                  </a:lnTo>
                  <a:lnTo>
                    <a:pt x="328" y="12069"/>
                  </a:lnTo>
                  <a:lnTo>
                    <a:pt x="432" y="12357"/>
                  </a:lnTo>
                  <a:lnTo>
                    <a:pt x="550" y="12631"/>
                  </a:lnTo>
                  <a:lnTo>
                    <a:pt x="681" y="12906"/>
                  </a:lnTo>
                  <a:lnTo>
                    <a:pt x="811" y="13180"/>
                  </a:lnTo>
                  <a:lnTo>
                    <a:pt x="968" y="13442"/>
                  </a:lnTo>
                  <a:lnTo>
                    <a:pt x="1125" y="13703"/>
                  </a:lnTo>
                  <a:lnTo>
                    <a:pt x="1308" y="13965"/>
                  </a:lnTo>
                  <a:lnTo>
                    <a:pt x="1478" y="14213"/>
                  </a:lnTo>
                  <a:lnTo>
                    <a:pt x="1674" y="14449"/>
                  </a:lnTo>
                  <a:lnTo>
                    <a:pt x="1871" y="14697"/>
                  </a:lnTo>
                  <a:lnTo>
                    <a:pt x="2080" y="14920"/>
                  </a:lnTo>
                  <a:lnTo>
                    <a:pt x="2289" y="15155"/>
                  </a:lnTo>
                  <a:lnTo>
                    <a:pt x="2511" y="15377"/>
                  </a:lnTo>
                  <a:lnTo>
                    <a:pt x="2747" y="15586"/>
                  </a:lnTo>
                  <a:lnTo>
                    <a:pt x="2969" y="15796"/>
                  </a:lnTo>
                  <a:lnTo>
                    <a:pt x="3217" y="15992"/>
                  </a:lnTo>
                  <a:lnTo>
                    <a:pt x="3701" y="16384"/>
                  </a:lnTo>
                  <a:lnTo>
                    <a:pt x="4211" y="16737"/>
                  </a:lnTo>
                  <a:lnTo>
                    <a:pt x="4721" y="17077"/>
                  </a:lnTo>
                  <a:lnTo>
                    <a:pt x="5087" y="17299"/>
                  </a:lnTo>
                  <a:lnTo>
                    <a:pt x="5466" y="17508"/>
                  </a:lnTo>
                  <a:lnTo>
                    <a:pt x="5846" y="17705"/>
                  </a:lnTo>
                  <a:lnTo>
                    <a:pt x="6238" y="17888"/>
                  </a:lnTo>
                  <a:lnTo>
                    <a:pt x="6630" y="18071"/>
                  </a:lnTo>
                  <a:lnTo>
                    <a:pt x="7022" y="18241"/>
                  </a:lnTo>
                  <a:lnTo>
                    <a:pt x="7428" y="18398"/>
                  </a:lnTo>
                  <a:lnTo>
                    <a:pt x="7833" y="18541"/>
                  </a:lnTo>
                  <a:lnTo>
                    <a:pt x="8251" y="18685"/>
                  </a:lnTo>
                  <a:lnTo>
                    <a:pt x="8657" y="18816"/>
                  </a:lnTo>
                  <a:lnTo>
                    <a:pt x="9075" y="18947"/>
                  </a:lnTo>
                  <a:lnTo>
                    <a:pt x="9507" y="19064"/>
                  </a:lnTo>
                  <a:lnTo>
                    <a:pt x="9925" y="19169"/>
                  </a:lnTo>
                  <a:lnTo>
                    <a:pt x="10357" y="19274"/>
                  </a:lnTo>
                  <a:lnTo>
                    <a:pt x="11220" y="19444"/>
                  </a:lnTo>
                  <a:lnTo>
                    <a:pt x="12096" y="19601"/>
                  </a:lnTo>
                  <a:lnTo>
                    <a:pt x="12959" y="19731"/>
                  </a:lnTo>
                  <a:lnTo>
                    <a:pt x="13835" y="19836"/>
                  </a:lnTo>
                  <a:lnTo>
                    <a:pt x="14711" y="19927"/>
                  </a:lnTo>
                  <a:lnTo>
                    <a:pt x="15587" y="19993"/>
                  </a:lnTo>
                  <a:lnTo>
                    <a:pt x="16450" y="20045"/>
                  </a:lnTo>
                  <a:lnTo>
                    <a:pt x="17300" y="20084"/>
                  </a:lnTo>
                  <a:lnTo>
                    <a:pt x="18150" y="20111"/>
                  </a:lnTo>
                  <a:lnTo>
                    <a:pt x="18764" y="20111"/>
                  </a:lnTo>
                  <a:lnTo>
                    <a:pt x="19405" y="20097"/>
                  </a:lnTo>
                  <a:lnTo>
                    <a:pt x="20046" y="20084"/>
                  </a:lnTo>
                  <a:lnTo>
                    <a:pt x="20713" y="20032"/>
                  </a:lnTo>
                  <a:lnTo>
                    <a:pt x="21392" y="19980"/>
                  </a:lnTo>
                  <a:lnTo>
                    <a:pt x="22085" y="19901"/>
                  </a:lnTo>
                  <a:lnTo>
                    <a:pt x="22778" y="19810"/>
                  </a:lnTo>
                  <a:lnTo>
                    <a:pt x="23485" y="19692"/>
                  </a:lnTo>
                  <a:lnTo>
                    <a:pt x="24191" y="19561"/>
                  </a:lnTo>
                  <a:lnTo>
                    <a:pt x="24897" y="19418"/>
                  </a:lnTo>
                  <a:lnTo>
                    <a:pt x="25603" y="19248"/>
                  </a:lnTo>
                  <a:lnTo>
                    <a:pt x="26296" y="19051"/>
                  </a:lnTo>
                  <a:lnTo>
                    <a:pt x="26989" y="18842"/>
                  </a:lnTo>
                  <a:lnTo>
                    <a:pt x="27669" y="18594"/>
                  </a:lnTo>
                  <a:lnTo>
                    <a:pt x="28349" y="18345"/>
                  </a:lnTo>
                  <a:lnTo>
                    <a:pt x="29002" y="18058"/>
                  </a:lnTo>
                  <a:lnTo>
                    <a:pt x="29643" y="17757"/>
                  </a:lnTo>
                  <a:lnTo>
                    <a:pt x="29944" y="17587"/>
                  </a:lnTo>
                  <a:lnTo>
                    <a:pt x="30258" y="17417"/>
                  </a:lnTo>
                  <a:lnTo>
                    <a:pt x="30558" y="17247"/>
                  </a:lnTo>
                  <a:lnTo>
                    <a:pt x="30859" y="17064"/>
                  </a:lnTo>
                  <a:lnTo>
                    <a:pt x="31147" y="16881"/>
                  </a:lnTo>
                  <a:lnTo>
                    <a:pt x="31434" y="16685"/>
                  </a:lnTo>
                  <a:lnTo>
                    <a:pt x="31709" y="16489"/>
                  </a:lnTo>
                  <a:lnTo>
                    <a:pt x="31971" y="16279"/>
                  </a:lnTo>
                  <a:lnTo>
                    <a:pt x="32245" y="16070"/>
                  </a:lnTo>
                  <a:lnTo>
                    <a:pt x="32494" y="15848"/>
                  </a:lnTo>
                  <a:lnTo>
                    <a:pt x="32742" y="15613"/>
                  </a:lnTo>
                  <a:lnTo>
                    <a:pt x="32977" y="15377"/>
                  </a:lnTo>
                  <a:lnTo>
                    <a:pt x="33213" y="15142"/>
                  </a:lnTo>
                  <a:lnTo>
                    <a:pt x="33435" y="14893"/>
                  </a:lnTo>
                  <a:lnTo>
                    <a:pt x="33644" y="14645"/>
                  </a:lnTo>
                  <a:lnTo>
                    <a:pt x="33853" y="14370"/>
                  </a:lnTo>
                  <a:lnTo>
                    <a:pt x="34050" y="14109"/>
                  </a:lnTo>
                  <a:lnTo>
                    <a:pt x="34233" y="13834"/>
                  </a:lnTo>
                  <a:lnTo>
                    <a:pt x="34403" y="13547"/>
                  </a:lnTo>
                  <a:lnTo>
                    <a:pt x="34573" y="13259"/>
                  </a:lnTo>
                  <a:lnTo>
                    <a:pt x="34716" y="12958"/>
                  </a:lnTo>
                  <a:lnTo>
                    <a:pt x="34860" y="12644"/>
                  </a:lnTo>
                  <a:lnTo>
                    <a:pt x="34991" y="12331"/>
                  </a:lnTo>
                  <a:lnTo>
                    <a:pt x="35109" y="12017"/>
                  </a:lnTo>
                  <a:lnTo>
                    <a:pt x="35213" y="11677"/>
                  </a:lnTo>
                  <a:lnTo>
                    <a:pt x="35305" y="11337"/>
                  </a:lnTo>
                  <a:lnTo>
                    <a:pt x="35383" y="10997"/>
                  </a:lnTo>
                  <a:lnTo>
                    <a:pt x="35462" y="10644"/>
                  </a:lnTo>
                  <a:lnTo>
                    <a:pt x="35514" y="10278"/>
                  </a:lnTo>
                  <a:lnTo>
                    <a:pt x="35553" y="9912"/>
                  </a:lnTo>
                  <a:lnTo>
                    <a:pt x="35579" y="9480"/>
                  </a:lnTo>
                  <a:lnTo>
                    <a:pt x="35593" y="9075"/>
                  </a:lnTo>
                  <a:lnTo>
                    <a:pt x="35593" y="8669"/>
                  </a:lnTo>
                  <a:lnTo>
                    <a:pt x="35566" y="8277"/>
                  </a:lnTo>
                  <a:lnTo>
                    <a:pt x="35527" y="7898"/>
                  </a:lnTo>
                  <a:lnTo>
                    <a:pt x="35475" y="7532"/>
                  </a:lnTo>
                  <a:lnTo>
                    <a:pt x="35409" y="7166"/>
                  </a:lnTo>
                  <a:lnTo>
                    <a:pt x="35318" y="6813"/>
                  </a:lnTo>
                  <a:lnTo>
                    <a:pt x="35226" y="6486"/>
                  </a:lnTo>
                  <a:lnTo>
                    <a:pt x="35109" y="6159"/>
                  </a:lnTo>
                  <a:lnTo>
                    <a:pt x="34978" y="5832"/>
                  </a:lnTo>
                  <a:lnTo>
                    <a:pt x="34847" y="5531"/>
                  </a:lnTo>
                  <a:lnTo>
                    <a:pt x="34690" y="5230"/>
                  </a:lnTo>
                  <a:lnTo>
                    <a:pt x="34520" y="4943"/>
                  </a:lnTo>
                  <a:lnTo>
                    <a:pt x="34337" y="4668"/>
                  </a:lnTo>
                  <a:lnTo>
                    <a:pt x="34154" y="4394"/>
                  </a:lnTo>
                  <a:lnTo>
                    <a:pt x="33945" y="4132"/>
                  </a:lnTo>
                  <a:lnTo>
                    <a:pt x="33736" y="3884"/>
                  </a:lnTo>
                  <a:lnTo>
                    <a:pt x="33514" y="3648"/>
                  </a:lnTo>
                  <a:lnTo>
                    <a:pt x="33278" y="3413"/>
                  </a:lnTo>
                  <a:lnTo>
                    <a:pt x="33030" y="3191"/>
                  </a:lnTo>
                  <a:lnTo>
                    <a:pt x="32781" y="2981"/>
                  </a:lnTo>
                  <a:lnTo>
                    <a:pt x="32507" y="2772"/>
                  </a:lnTo>
                  <a:lnTo>
                    <a:pt x="32245" y="2576"/>
                  </a:lnTo>
                  <a:lnTo>
                    <a:pt x="31958" y="2380"/>
                  </a:lnTo>
                  <a:lnTo>
                    <a:pt x="31670" y="2197"/>
                  </a:lnTo>
                  <a:lnTo>
                    <a:pt x="31369" y="2027"/>
                  </a:lnTo>
                  <a:lnTo>
                    <a:pt x="31068" y="1870"/>
                  </a:lnTo>
                  <a:lnTo>
                    <a:pt x="30755" y="1713"/>
                  </a:lnTo>
                  <a:lnTo>
                    <a:pt x="30441" y="1556"/>
                  </a:lnTo>
                  <a:lnTo>
                    <a:pt x="30114" y="1425"/>
                  </a:lnTo>
                  <a:lnTo>
                    <a:pt x="29787" y="1282"/>
                  </a:lnTo>
                  <a:lnTo>
                    <a:pt x="29447" y="1164"/>
                  </a:lnTo>
                  <a:lnTo>
                    <a:pt x="29107" y="1046"/>
                  </a:lnTo>
                  <a:lnTo>
                    <a:pt x="28754" y="929"/>
                  </a:lnTo>
                  <a:lnTo>
                    <a:pt x="28414" y="824"/>
                  </a:lnTo>
                  <a:lnTo>
                    <a:pt x="27695" y="641"/>
                  </a:lnTo>
                  <a:lnTo>
                    <a:pt x="26976" y="471"/>
                  </a:lnTo>
                  <a:lnTo>
                    <a:pt x="26243" y="340"/>
                  </a:lnTo>
                  <a:lnTo>
                    <a:pt x="25498" y="223"/>
                  </a:lnTo>
                  <a:lnTo>
                    <a:pt x="24753" y="144"/>
                  </a:lnTo>
                  <a:lnTo>
                    <a:pt x="24021" y="79"/>
                  </a:lnTo>
                  <a:lnTo>
                    <a:pt x="23275" y="26"/>
                  </a:lnTo>
                  <a:lnTo>
                    <a:pt x="22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8"/>
            <p:cNvSpPr/>
            <p:nvPr/>
          </p:nvSpPr>
          <p:spPr>
            <a:xfrm>
              <a:off x="4809300" y="238125"/>
              <a:ext cx="1575300" cy="1900875"/>
            </a:xfrm>
            <a:custGeom>
              <a:avLst/>
              <a:gdLst/>
              <a:ahLst/>
              <a:cxnLst/>
              <a:rect l="l" t="t" r="r" b="b"/>
              <a:pathLst>
                <a:path w="63012" h="76035" extrusionOk="0">
                  <a:moveTo>
                    <a:pt x="23719" y="0"/>
                  </a:moveTo>
                  <a:lnTo>
                    <a:pt x="22922" y="13"/>
                  </a:lnTo>
                  <a:lnTo>
                    <a:pt x="22124" y="39"/>
                  </a:lnTo>
                  <a:lnTo>
                    <a:pt x="21326" y="118"/>
                  </a:lnTo>
                  <a:lnTo>
                    <a:pt x="20503" y="209"/>
                  </a:lnTo>
                  <a:lnTo>
                    <a:pt x="19679" y="340"/>
                  </a:lnTo>
                  <a:lnTo>
                    <a:pt x="18842" y="510"/>
                  </a:lnTo>
                  <a:lnTo>
                    <a:pt x="18005" y="693"/>
                  </a:lnTo>
                  <a:lnTo>
                    <a:pt x="17155" y="928"/>
                  </a:lnTo>
                  <a:lnTo>
                    <a:pt x="16292" y="1190"/>
                  </a:lnTo>
                  <a:lnTo>
                    <a:pt x="15416" y="1478"/>
                  </a:lnTo>
                  <a:lnTo>
                    <a:pt x="14540" y="1804"/>
                  </a:lnTo>
                  <a:lnTo>
                    <a:pt x="13651" y="2171"/>
                  </a:lnTo>
                  <a:lnTo>
                    <a:pt x="12762" y="2563"/>
                  </a:lnTo>
                  <a:lnTo>
                    <a:pt x="11847" y="2994"/>
                  </a:lnTo>
                  <a:lnTo>
                    <a:pt x="10931" y="3465"/>
                  </a:lnTo>
                  <a:lnTo>
                    <a:pt x="10016" y="3962"/>
                  </a:lnTo>
                  <a:lnTo>
                    <a:pt x="9807" y="4080"/>
                  </a:lnTo>
                  <a:lnTo>
                    <a:pt x="9218" y="4433"/>
                  </a:lnTo>
                  <a:lnTo>
                    <a:pt x="8787" y="4707"/>
                  </a:lnTo>
                  <a:lnTo>
                    <a:pt x="8303" y="5034"/>
                  </a:lnTo>
                  <a:lnTo>
                    <a:pt x="7741" y="5413"/>
                  </a:lnTo>
                  <a:lnTo>
                    <a:pt x="7113" y="5858"/>
                  </a:lnTo>
                  <a:lnTo>
                    <a:pt x="6433" y="6355"/>
                  </a:lnTo>
                  <a:lnTo>
                    <a:pt x="5714" y="6904"/>
                  </a:lnTo>
                  <a:lnTo>
                    <a:pt x="4956" y="7518"/>
                  </a:lnTo>
                  <a:lnTo>
                    <a:pt x="4158" y="8198"/>
                  </a:lnTo>
                  <a:lnTo>
                    <a:pt x="3334" y="8931"/>
                  </a:lnTo>
                  <a:lnTo>
                    <a:pt x="2916" y="9310"/>
                  </a:lnTo>
                  <a:lnTo>
                    <a:pt x="2484" y="9715"/>
                  </a:lnTo>
                  <a:lnTo>
                    <a:pt x="2066" y="10134"/>
                  </a:lnTo>
                  <a:lnTo>
                    <a:pt x="1635" y="10565"/>
                  </a:lnTo>
                  <a:lnTo>
                    <a:pt x="1203" y="11010"/>
                  </a:lnTo>
                  <a:lnTo>
                    <a:pt x="772" y="11467"/>
                  </a:lnTo>
                  <a:lnTo>
                    <a:pt x="667" y="11585"/>
                  </a:lnTo>
                  <a:lnTo>
                    <a:pt x="575" y="11716"/>
                  </a:lnTo>
                  <a:lnTo>
                    <a:pt x="484" y="11860"/>
                  </a:lnTo>
                  <a:lnTo>
                    <a:pt x="405" y="12003"/>
                  </a:lnTo>
                  <a:lnTo>
                    <a:pt x="340" y="12160"/>
                  </a:lnTo>
                  <a:lnTo>
                    <a:pt x="275" y="12317"/>
                  </a:lnTo>
                  <a:lnTo>
                    <a:pt x="209" y="12487"/>
                  </a:lnTo>
                  <a:lnTo>
                    <a:pt x="157" y="12670"/>
                  </a:lnTo>
                  <a:lnTo>
                    <a:pt x="118" y="12853"/>
                  </a:lnTo>
                  <a:lnTo>
                    <a:pt x="79" y="13049"/>
                  </a:lnTo>
                  <a:lnTo>
                    <a:pt x="52" y="13246"/>
                  </a:lnTo>
                  <a:lnTo>
                    <a:pt x="26" y="13455"/>
                  </a:lnTo>
                  <a:lnTo>
                    <a:pt x="0" y="13899"/>
                  </a:lnTo>
                  <a:lnTo>
                    <a:pt x="13" y="14370"/>
                  </a:lnTo>
                  <a:lnTo>
                    <a:pt x="39" y="14854"/>
                  </a:lnTo>
                  <a:lnTo>
                    <a:pt x="92" y="15377"/>
                  </a:lnTo>
                  <a:lnTo>
                    <a:pt x="170" y="15926"/>
                  </a:lnTo>
                  <a:lnTo>
                    <a:pt x="275" y="16501"/>
                  </a:lnTo>
                  <a:lnTo>
                    <a:pt x="405" y="17090"/>
                  </a:lnTo>
                  <a:lnTo>
                    <a:pt x="549" y="17704"/>
                  </a:lnTo>
                  <a:lnTo>
                    <a:pt x="732" y="18345"/>
                  </a:lnTo>
                  <a:lnTo>
                    <a:pt x="928" y="19012"/>
                  </a:lnTo>
                  <a:lnTo>
                    <a:pt x="1138" y="19679"/>
                  </a:lnTo>
                  <a:lnTo>
                    <a:pt x="1373" y="20385"/>
                  </a:lnTo>
                  <a:lnTo>
                    <a:pt x="1635" y="21104"/>
                  </a:lnTo>
                  <a:lnTo>
                    <a:pt x="1909" y="21836"/>
                  </a:lnTo>
                  <a:lnTo>
                    <a:pt x="2197" y="22582"/>
                  </a:lnTo>
                  <a:lnTo>
                    <a:pt x="2511" y="23340"/>
                  </a:lnTo>
                  <a:lnTo>
                    <a:pt x="2837" y="24125"/>
                  </a:lnTo>
                  <a:lnTo>
                    <a:pt x="3191" y="24922"/>
                  </a:lnTo>
                  <a:lnTo>
                    <a:pt x="3544" y="25720"/>
                  </a:lnTo>
                  <a:lnTo>
                    <a:pt x="3923" y="26530"/>
                  </a:lnTo>
                  <a:lnTo>
                    <a:pt x="4315" y="27367"/>
                  </a:lnTo>
                  <a:lnTo>
                    <a:pt x="4720" y="28204"/>
                  </a:lnTo>
                  <a:lnTo>
                    <a:pt x="5570" y="29891"/>
                  </a:lnTo>
                  <a:lnTo>
                    <a:pt x="6472" y="31617"/>
                  </a:lnTo>
                  <a:lnTo>
                    <a:pt x="7401" y="33369"/>
                  </a:lnTo>
                  <a:lnTo>
                    <a:pt x="8382" y="35121"/>
                  </a:lnTo>
                  <a:lnTo>
                    <a:pt x="9388" y="36886"/>
                  </a:lnTo>
                  <a:lnTo>
                    <a:pt x="10421" y="38638"/>
                  </a:lnTo>
                  <a:lnTo>
                    <a:pt x="11480" y="40391"/>
                  </a:lnTo>
                  <a:lnTo>
                    <a:pt x="12553" y="42130"/>
                  </a:lnTo>
                  <a:lnTo>
                    <a:pt x="13638" y="43830"/>
                  </a:lnTo>
                  <a:lnTo>
                    <a:pt x="14723" y="45503"/>
                  </a:lnTo>
                  <a:lnTo>
                    <a:pt x="15822" y="47151"/>
                  </a:lnTo>
                  <a:lnTo>
                    <a:pt x="16907" y="48733"/>
                  </a:lnTo>
                  <a:lnTo>
                    <a:pt x="17979" y="50276"/>
                  </a:lnTo>
                  <a:lnTo>
                    <a:pt x="19038" y="51740"/>
                  </a:lnTo>
                  <a:lnTo>
                    <a:pt x="20071" y="53152"/>
                  </a:lnTo>
                  <a:lnTo>
                    <a:pt x="21091" y="54473"/>
                  </a:lnTo>
                  <a:lnTo>
                    <a:pt x="22072" y="55715"/>
                  </a:lnTo>
                  <a:lnTo>
                    <a:pt x="23026" y="56866"/>
                  </a:lnTo>
                  <a:lnTo>
                    <a:pt x="23771" y="57755"/>
                  </a:lnTo>
                  <a:lnTo>
                    <a:pt x="24556" y="58670"/>
                  </a:lnTo>
                  <a:lnTo>
                    <a:pt x="25393" y="59612"/>
                  </a:lnTo>
                  <a:lnTo>
                    <a:pt x="26282" y="60592"/>
                  </a:lnTo>
                  <a:lnTo>
                    <a:pt x="27197" y="61586"/>
                  </a:lnTo>
                  <a:lnTo>
                    <a:pt x="28152" y="62593"/>
                  </a:lnTo>
                  <a:lnTo>
                    <a:pt x="29146" y="63600"/>
                  </a:lnTo>
                  <a:lnTo>
                    <a:pt x="30179" y="64620"/>
                  </a:lnTo>
                  <a:lnTo>
                    <a:pt x="31238" y="65627"/>
                  </a:lnTo>
                  <a:lnTo>
                    <a:pt x="32323" y="66620"/>
                  </a:lnTo>
                  <a:lnTo>
                    <a:pt x="32872" y="67117"/>
                  </a:lnTo>
                  <a:lnTo>
                    <a:pt x="33434" y="67601"/>
                  </a:lnTo>
                  <a:lnTo>
                    <a:pt x="34010" y="68085"/>
                  </a:lnTo>
                  <a:lnTo>
                    <a:pt x="34572" y="68556"/>
                  </a:lnTo>
                  <a:lnTo>
                    <a:pt x="35160" y="69026"/>
                  </a:lnTo>
                  <a:lnTo>
                    <a:pt x="35749" y="69484"/>
                  </a:lnTo>
                  <a:lnTo>
                    <a:pt x="36337" y="69942"/>
                  </a:lnTo>
                  <a:lnTo>
                    <a:pt x="36926" y="70373"/>
                  </a:lnTo>
                  <a:lnTo>
                    <a:pt x="37527" y="70805"/>
                  </a:lnTo>
                  <a:lnTo>
                    <a:pt x="38142" y="71223"/>
                  </a:lnTo>
                  <a:lnTo>
                    <a:pt x="38743" y="71628"/>
                  </a:lnTo>
                  <a:lnTo>
                    <a:pt x="39358" y="72021"/>
                  </a:lnTo>
                  <a:lnTo>
                    <a:pt x="39985" y="72400"/>
                  </a:lnTo>
                  <a:lnTo>
                    <a:pt x="40600" y="72766"/>
                  </a:lnTo>
                  <a:lnTo>
                    <a:pt x="41227" y="73119"/>
                  </a:lnTo>
                  <a:lnTo>
                    <a:pt x="41855" y="73459"/>
                  </a:lnTo>
                  <a:lnTo>
                    <a:pt x="42483" y="73773"/>
                  </a:lnTo>
                  <a:lnTo>
                    <a:pt x="43123" y="74073"/>
                  </a:lnTo>
                  <a:lnTo>
                    <a:pt x="43751" y="74348"/>
                  </a:lnTo>
                  <a:lnTo>
                    <a:pt x="44392" y="74610"/>
                  </a:lnTo>
                  <a:lnTo>
                    <a:pt x="45032" y="74858"/>
                  </a:lnTo>
                  <a:lnTo>
                    <a:pt x="45673" y="75080"/>
                  </a:lnTo>
                  <a:lnTo>
                    <a:pt x="46314" y="75289"/>
                  </a:lnTo>
                  <a:lnTo>
                    <a:pt x="46968" y="75459"/>
                  </a:lnTo>
                  <a:lnTo>
                    <a:pt x="47608" y="75616"/>
                  </a:lnTo>
                  <a:lnTo>
                    <a:pt x="48249" y="75747"/>
                  </a:lnTo>
                  <a:lnTo>
                    <a:pt x="48903" y="75865"/>
                  </a:lnTo>
                  <a:lnTo>
                    <a:pt x="49543" y="75943"/>
                  </a:lnTo>
                  <a:lnTo>
                    <a:pt x="50184" y="75996"/>
                  </a:lnTo>
                  <a:lnTo>
                    <a:pt x="50838" y="76035"/>
                  </a:lnTo>
                  <a:lnTo>
                    <a:pt x="51479" y="76035"/>
                  </a:lnTo>
                  <a:lnTo>
                    <a:pt x="52119" y="76009"/>
                  </a:lnTo>
                  <a:lnTo>
                    <a:pt x="52760" y="75956"/>
                  </a:lnTo>
                  <a:lnTo>
                    <a:pt x="53401" y="75878"/>
                  </a:lnTo>
                  <a:lnTo>
                    <a:pt x="54041" y="75760"/>
                  </a:lnTo>
                  <a:lnTo>
                    <a:pt x="54355" y="75695"/>
                  </a:lnTo>
                  <a:lnTo>
                    <a:pt x="54682" y="75616"/>
                  </a:lnTo>
                  <a:lnTo>
                    <a:pt x="54996" y="75525"/>
                  </a:lnTo>
                  <a:lnTo>
                    <a:pt x="55310" y="75433"/>
                  </a:lnTo>
                  <a:lnTo>
                    <a:pt x="55624" y="75342"/>
                  </a:lnTo>
                  <a:lnTo>
                    <a:pt x="55937" y="75224"/>
                  </a:lnTo>
                  <a:lnTo>
                    <a:pt x="56264" y="75106"/>
                  </a:lnTo>
                  <a:lnTo>
                    <a:pt x="56578" y="74989"/>
                  </a:lnTo>
                  <a:lnTo>
                    <a:pt x="56892" y="74845"/>
                  </a:lnTo>
                  <a:lnTo>
                    <a:pt x="57193" y="74714"/>
                  </a:lnTo>
                  <a:lnTo>
                    <a:pt x="57507" y="74557"/>
                  </a:lnTo>
                  <a:lnTo>
                    <a:pt x="57820" y="74400"/>
                  </a:lnTo>
                  <a:lnTo>
                    <a:pt x="58134" y="74230"/>
                  </a:lnTo>
                  <a:lnTo>
                    <a:pt x="58435" y="74047"/>
                  </a:lnTo>
                  <a:lnTo>
                    <a:pt x="58749" y="73864"/>
                  </a:lnTo>
                  <a:lnTo>
                    <a:pt x="59049" y="73668"/>
                  </a:lnTo>
                  <a:lnTo>
                    <a:pt x="59363" y="73459"/>
                  </a:lnTo>
                  <a:lnTo>
                    <a:pt x="59664" y="73237"/>
                  </a:lnTo>
                  <a:lnTo>
                    <a:pt x="59899" y="73067"/>
                  </a:lnTo>
                  <a:lnTo>
                    <a:pt x="60109" y="72884"/>
                  </a:lnTo>
                  <a:lnTo>
                    <a:pt x="60331" y="72700"/>
                  </a:lnTo>
                  <a:lnTo>
                    <a:pt x="60527" y="72504"/>
                  </a:lnTo>
                  <a:lnTo>
                    <a:pt x="60723" y="72295"/>
                  </a:lnTo>
                  <a:lnTo>
                    <a:pt x="60906" y="72086"/>
                  </a:lnTo>
                  <a:lnTo>
                    <a:pt x="61076" y="71864"/>
                  </a:lnTo>
                  <a:lnTo>
                    <a:pt x="61246" y="71641"/>
                  </a:lnTo>
                  <a:lnTo>
                    <a:pt x="61403" y="71406"/>
                  </a:lnTo>
                  <a:lnTo>
                    <a:pt x="61560" y="71158"/>
                  </a:lnTo>
                  <a:lnTo>
                    <a:pt x="61704" y="70909"/>
                  </a:lnTo>
                  <a:lnTo>
                    <a:pt x="61835" y="70661"/>
                  </a:lnTo>
                  <a:lnTo>
                    <a:pt x="61965" y="70399"/>
                  </a:lnTo>
                  <a:lnTo>
                    <a:pt x="62083" y="70125"/>
                  </a:lnTo>
                  <a:lnTo>
                    <a:pt x="62188" y="69850"/>
                  </a:lnTo>
                  <a:lnTo>
                    <a:pt x="62292" y="69575"/>
                  </a:lnTo>
                  <a:lnTo>
                    <a:pt x="62384" y="69288"/>
                  </a:lnTo>
                  <a:lnTo>
                    <a:pt x="62475" y="68987"/>
                  </a:lnTo>
                  <a:lnTo>
                    <a:pt x="62554" y="68686"/>
                  </a:lnTo>
                  <a:lnTo>
                    <a:pt x="62632" y="68386"/>
                  </a:lnTo>
                  <a:lnTo>
                    <a:pt x="62698" y="68072"/>
                  </a:lnTo>
                  <a:lnTo>
                    <a:pt x="62763" y="67758"/>
                  </a:lnTo>
                  <a:lnTo>
                    <a:pt x="62867" y="67104"/>
                  </a:lnTo>
                  <a:lnTo>
                    <a:pt x="62933" y="66437"/>
                  </a:lnTo>
                  <a:lnTo>
                    <a:pt x="62985" y="65744"/>
                  </a:lnTo>
                  <a:lnTo>
                    <a:pt x="63011" y="65038"/>
                  </a:lnTo>
                  <a:lnTo>
                    <a:pt x="63011" y="64319"/>
                  </a:lnTo>
                  <a:lnTo>
                    <a:pt x="62985" y="63574"/>
                  </a:lnTo>
                  <a:lnTo>
                    <a:pt x="62946" y="62815"/>
                  </a:lnTo>
                  <a:lnTo>
                    <a:pt x="62881" y="62031"/>
                  </a:lnTo>
                  <a:lnTo>
                    <a:pt x="62789" y="61246"/>
                  </a:lnTo>
                  <a:lnTo>
                    <a:pt x="62684" y="60449"/>
                  </a:lnTo>
                  <a:lnTo>
                    <a:pt x="62567" y="59638"/>
                  </a:lnTo>
                  <a:lnTo>
                    <a:pt x="62423" y="58814"/>
                  </a:lnTo>
                  <a:lnTo>
                    <a:pt x="62253" y="57977"/>
                  </a:lnTo>
                  <a:lnTo>
                    <a:pt x="62083" y="57127"/>
                  </a:lnTo>
                  <a:lnTo>
                    <a:pt x="61887" y="56278"/>
                  </a:lnTo>
                  <a:lnTo>
                    <a:pt x="61691" y="55428"/>
                  </a:lnTo>
                  <a:lnTo>
                    <a:pt x="61468" y="54565"/>
                  </a:lnTo>
                  <a:lnTo>
                    <a:pt x="61233" y="53702"/>
                  </a:lnTo>
                  <a:lnTo>
                    <a:pt x="60985" y="52826"/>
                  </a:lnTo>
                  <a:lnTo>
                    <a:pt x="60736" y="51949"/>
                  </a:lnTo>
                  <a:lnTo>
                    <a:pt x="60462" y="51073"/>
                  </a:lnTo>
                  <a:lnTo>
                    <a:pt x="60187" y="50197"/>
                  </a:lnTo>
                  <a:lnTo>
                    <a:pt x="59899" y="49321"/>
                  </a:lnTo>
                  <a:lnTo>
                    <a:pt x="59311" y="47582"/>
                  </a:lnTo>
                  <a:lnTo>
                    <a:pt x="58696" y="45843"/>
                  </a:lnTo>
                  <a:lnTo>
                    <a:pt x="58056" y="44130"/>
                  </a:lnTo>
                  <a:lnTo>
                    <a:pt x="57415" y="42457"/>
                  </a:lnTo>
                  <a:lnTo>
                    <a:pt x="56774" y="40809"/>
                  </a:lnTo>
                  <a:lnTo>
                    <a:pt x="56120" y="39201"/>
                  </a:lnTo>
                  <a:lnTo>
                    <a:pt x="55480" y="37658"/>
                  </a:lnTo>
                  <a:lnTo>
                    <a:pt x="54264" y="34768"/>
                  </a:lnTo>
                  <a:lnTo>
                    <a:pt x="53165" y="32179"/>
                  </a:lnTo>
                  <a:lnTo>
                    <a:pt x="52237" y="29969"/>
                  </a:lnTo>
                  <a:lnTo>
                    <a:pt x="51858" y="29015"/>
                  </a:lnTo>
                  <a:lnTo>
                    <a:pt x="51544" y="28191"/>
                  </a:lnTo>
                  <a:lnTo>
                    <a:pt x="51152" y="27171"/>
                  </a:lnTo>
                  <a:lnTo>
                    <a:pt x="50760" y="26164"/>
                  </a:lnTo>
                  <a:lnTo>
                    <a:pt x="50367" y="25171"/>
                  </a:lnTo>
                  <a:lnTo>
                    <a:pt x="49949" y="24190"/>
                  </a:lnTo>
                  <a:lnTo>
                    <a:pt x="49530" y="23235"/>
                  </a:lnTo>
                  <a:lnTo>
                    <a:pt x="49112" y="22281"/>
                  </a:lnTo>
                  <a:lnTo>
                    <a:pt x="48680" y="21339"/>
                  </a:lnTo>
                  <a:lnTo>
                    <a:pt x="48236" y="20424"/>
                  </a:lnTo>
                  <a:lnTo>
                    <a:pt x="47791" y="19509"/>
                  </a:lnTo>
                  <a:lnTo>
                    <a:pt x="47334" y="18620"/>
                  </a:lnTo>
                  <a:lnTo>
                    <a:pt x="46863" y="17744"/>
                  </a:lnTo>
                  <a:lnTo>
                    <a:pt x="46392" y="16894"/>
                  </a:lnTo>
                  <a:lnTo>
                    <a:pt x="45908" y="16044"/>
                  </a:lnTo>
                  <a:lnTo>
                    <a:pt x="45425" y="15220"/>
                  </a:lnTo>
                  <a:lnTo>
                    <a:pt x="44915" y="14422"/>
                  </a:lnTo>
                  <a:lnTo>
                    <a:pt x="44418" y="13625"/>
                  </a:lnTo>
                  <a:lnTo>
                    <a:pt x="43895" y="12853"/>
                  </a:lnTo>
                  <a:lnTo>
                    <a:pt x="43372" y="12108"/>
                  </a:lnTo>
                  <a:lnTo>
                    <a:pt x="42836" y="11376"/>
                  </a:lnTo>
                  <a:lnTo>
                    <a:pt x="42300" y="10657"/>
                  </a:lnTo>
                  <a:lnTo>
                    <a:pt x="41750" y="9964"/>
                  </a:lnTo>
                  <a:lnTo>
                    <a:pt x="41201" y="9284"/>
                  </a:lnTo>
                  <a:lnTo>
                    <a:pt x="40626" y="8630"/>
                  </a:lnTo>
                  <a:lnTo>
                    <a:pt x="40051" y="8002"/>
                  </a:lnTo>
                  <a:lnTo>
                    <a:pt x="39475" y="7388"/>
                  </a:lnTo>
                  <a:lnTo>
                    <a:pt x="38887" y="6799"/>
                  </a:lnTo>
                  <a:lnTo>
                    <a:pt x="38285" y="6224"/>
                  </a:lnTo>
                  <a:lnTo>
                    <a:pt x="37671" y="5675"/>
                  </a:lnTo>
                  <a:lnTo>
                    <a:pt x="37056" y="5152"/>
                  </a:lnTo>
                  <a:lnTo>
                    <a:pt x="36442" y="4655"/>
                  </a:lnTo>
                  <a:lnTo>
                    <a:pt x="35801" y="4184"/>
                  </a:lnTo>
                  <a:lnTo>
                    <a:pt x="35160" y="3727"/>
                  </a:lnTo>
                  <a:lnTo>
                    <a:pt x="34507" y="3295"/>
                  </a:lnTo>
                  <a:lnTo>
                    <a:pt x="33853" y="2890"/>
                  </a:lnTo>
                  <a:lnTo>
                    <a:pt x="33186" y="2511"/>
                  </a:lnTo>
                  <a:lnTo>
                    <a:pt x="32506" y="2157"/>
                  </a:lnTo>
                  <a:lnTo>
                    <a:pt x="31826" y="1831"/>
                  </a:lnTo>
                  <a:lnTo>
                    <a:pt x="31133" y="1517"/>
                  </a:lnTo>
                  <a:lnTo>
                    <a:pt x="30427" y="1242"/>
                  </a:lnTo>
                  <a:lnTo>
                    <a:pt x="29721" y="994"/>
                  </a:lnTo>
                  <a:lnTo>
                    <a:pt x="29002" y="771"/>
                  </a:lnTo>
                  <a:lnTo>
                    <a:pt x="28269" y="575"/>
                  </a:lnTo>
                  <a:lnTo>
                    <a:pt x="27537" y="405"/>
                  </a:lnTo>
                  <a:lnTo>
                    <a:pt x="26792" y="275"/>
                  </a:lnTo>
                  <a:lnTo>
                    <a:pt x="26034" y="157"/>
                  </a:lnTo>
                  <a:lnTo>
                    <a:pt x="25275" y="78"/>
                  </a:lnTo>
                  <a:lnTo>
                    <a:pt x="24491" y="2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8"/>
            <p:cNvSpPr/>
            <p:nvPr/>
          </p:nvSpPr>
          <p:spPr>
            <a:xfrm>
              <a:off x="2828000" y="238125"/>
              <a:ext cx="1575325" cy="1900875"/>
            </a:xfrm>
            <a:custGeom>
              <a:avLst/>
              <a:gdLst/>
              <a:ahLst/>
              <a:cxnLst/>
              <a:rect l="l" t="t" r="r" b="b"/>
              <a:pathLst>
                <a:path w="63013" h="76035" extrusionOk="0">
                  <a:moveTo>
                    <a:pt x="39293" y="0"/>
                  </a:moveTo>
                  <a:lnTo>
                    <a:pt x="38522" y="26"/>
                  </a:lnTo>
                  <a:lnTo>
                    <a:pt x="37750" y="78"/>
                  </a:lnTo>
                  <a:lnTo>
                    <a:pt x="36979" y="157"/>
                  </a:lnTo>
                  <a:lnTo>
                    <a:pt x="36220" y="275"/>
                  </a:lnTo>
                  <a:lnTo>
                    <a:pt x="35475" y="405"/>
                  </a:lnTo>
                  <a:lnTo>
                    <a:pt x="34743" y="575"/>
                  </a:lnTo>
                  <a:lnTo>
                    <a:pt x="34011" y="771"/>
                  </a:lnTo>
                  <a:lnTo>
                    <a:pt x="33291" y="994"/>
                  </a:lnTo>
                  <a:lnTo>
                    <a:pt x="32585" y="1242"/>
                  </a:lnTo>
                  <a:lnTo>
                    <a:pt x="31879" y="1517"/>
                  </a:lnTo>
                  <a:lnTo>
                    <a:pt x="31186" y="1831"/>
                  </a:lnTo>
                  <a:lnTo>
                    <a:pt x="30506" y="2157"/>
                  </a:lnTo>
                  <a:lnTo>
                    <a:pt x="29826" y="2511"/>
                  </a:lnTo>
                  <a:lnTo>
                    <a:pt x="29160" y="2890"/>
                  </a:lnTo>
                  <a:lnTo>
                    <a:pt x="28506" y="3295"/>
                  </a:lnTo>
                  <a:lnTo>
                    <a:pt x="27852" y="3727"/>
                  </a:lnTo>
                  <a:lnTo>
                    <a:pt x="27211" y="4184"/>
                  </a:lnTo>
                  <a:lnTo>
                    <a:pt x="26571" y="4655"/>
                  </a:lnTo>
                  <a:lnTo>
                    <a:pt x="25956" y="5152"/>
                  </a:lnTo>
                  <a:lnTo>
                    <a:pt x="25341" y="5675"/>
                  </a:lnTo>
                  <a:lnTo>
                    <a:pt x="24727" y="6224"/>
                  </a:lnTo>
                  <a:lnTo>
                    <a:pt x="24125" y="6799"/>
                  </a:lnTo>
                  <a:lnTo>
                    <a:pt x="23537" y="7388"/>
                  </a:lnTo>
                  <a:lnTo>
                    <a:pt x="22962" y="8002"/>
                  </a:lnTo>
                  <a:lnTo>
                    <a:pt x="22386" y="8630"/>
                  </a:lnTo>
                  <a:lnTo>
                    <a:pt x="21811" y="9284"/>
                  </a:lnTo>
                  <a:lnTo>
                    <a:pt x="21262" y="9964"/>
                  </a:lnTo>
                  <a:lnTo>
                    <a:pt x="20713" y="10657"/>
                  </a:lnTo>
                  <a:lnTo>
                    <a:pt x="20177" y="11376"/>
                  </a:lnTo>
                  <a:lnTo>
                    <a:pt x="19640" y="12108"/>
                  </a:lnTo>
                  <a:lnTo>
                    <a:pt x="19117" y="12853"/>
                  </a:lnTo>
                  <a:lnTo>
                    <a:pt x="18594" y="13625"/>
                  </a:lnTo>
                  <a:lnTo>
                    <a:pt x="18098" y="14422"/>
                  </a:lnTo>
                  <a:lnTo>
                    <a:pt x="17601" y="15220"/>
                  </a:lnTo>
                  <a:lnTo>
                    <a:pt x="17104" y="16044"/>
                  </a:lnTo>
                  <a:lnTo>
                    <a:pt x="16620" y="16894"/>
                  </a:lnTo>
                  <a:lnTo>
                    <a:pt x="16149" y="17744"/>
                  </a:lnTo>
                  <a:lnTo>
                    <a:pt x="15679" y="18620"/>
                  </a:lnTo>
                  <a:lnTo>
                    <a:pt x="15221" y="19509"/>
                  </a:lnTo>
                  <a:lnTo>
                    <a:pt x="14776" y="20424"/>
                  </a:lnTo>
                  <a:lnTo>
                    <a:pt x="14332" y="21339"/>
                  </a:lnTo>
                  <a:lnTo>
                    <a:pt x="13900" y="22281"/>
                  </a:lnTo>
                  <a:lnTo>
                    <a:pt x="13482" y="23235"/>
                  </a:lnTo>
                  <a:lnTo>
                    <a:pt x="13063" y="24190"/>
                  </a:lnTo>
                  <a:lnTo>
                    <a:pt x="12645" y="25171"/>
                  </a:lnTo>
                  <a:lnTo>
                    <a:pt x="12253" y="26164"/>
                  </a:lnTo>
                  <a:lnTo>
                    <a:pt x="11860" y="27171"/>
                  </a:lnTo>
                  <a:lnTo>
                    <a:pt x="11468" y="28191"/>
                  </a:lnTo>
                  <a:lnTo>
                    <a:pt x="11154" y="29015"/>
                  </a:lnTo>
                  <a:lnTo>
                    <a:pt x="10775" y="29969"/>
                  </a:lnTo>
                  <a:lnTo>
                    <a:pt x="9847" y="32179"/>
                  </a:lnTo>
                  <a:lnTo>
                    <a:pt x="8749" y="34768"/>
                  </a:lnTo>
                  <a:lnTo>
                    <a:pt x="7532" y="37658"/>
                  </a:lnTo>
                  <a:lnTo>
                    <a:pt x="6892" y="39201"/>
                  </a:lnTo>
                  <a:lnTo>
                    <a:pt x="6251" y="40809"/>
                  </a:lnTo>
                  <a:lnTo>
                    <a:pt x="5597" y="42457"/>
                  </a:lnTo>
                  <a:lnTo>
                    <a:pt x="4957" y="44130"/>
                  </a:lnTo>
                  <a:lnTo>
                    <a:pt x="4316" y="45843"/>
                  </a:lnTo>
                  <a:lnTo>
                    <a:pt x="3701" y="47582"/>
                  </a:lnTo>
                  <a:lnTo>
                    <a:pt x="3113" y="49321"/>
                  </a:lnTo>
                  <a:lnTo>
                    <a:pt x="2825" y="50197"/>
                  </a:lnTo>
                  <a:lnTo>
                    <a:pt x="2551" y="51073"/>
                  </a:lnTo>
                  <a:lnTo>
                    <a:pt x="2289" y="51949"/>
                  </a:lnTo>
                  <a:lnTo>
                    <a:pt x="2028" y="52826"/>
                  </a:lnTo>
                  <a:lnTo>
                    <a:pt x="1779" y="53702"/>
                  </a:lnTo>
                  <a:lnTo>
                    <a:pt x="1544" y="54565"/>
                  </a:lnTo>
                  <a:lnTo>
                    <a:pt x="1335" y="55428"/>
                  </a:lnTo>
                  <a:lnTo>
                    <a:pt x="1125" y="56278"/>
                  </a:lnTo>
                  <a:lnTo>
                    <a:pt x="929" y="57127"/>
                  </a:lnTo>
                  <a:lnTo>
                    <a:pt x="759" y="57977"/>
                  </a:lnTo>
                  <a:lnTo>
                    <a:pt x="589" y="58814"/>
                  </a:lnTo>
                  <a:lnTo>
                    <a:pt x="446" y="59638"/>
                  </a:lnTo>
                  <a:lnTo>
                    <a:pt x="328" y="60449"/>
                  </a:lnTo>
                  <a:lnTo>
                    <a:pt x="223" y="61246"/>
                  </a:lnTo>
                  <a:lnTo>
                    <a:pt x="132" y="62031"/>
                  </a:lnTo>
                  <a:lnTo>
                    <a:pt x="66" y="62815"/>
                  </a:lnTo>
                  <a:lnTo>
                    <a:pt x="27" y="63574"/>
                  </a:lnTo>
                  <a:lnTo>
                    <a:pt x="1" y="64319"/>
                  </a:lnTo>
                  <a:lnTo>
                    <a:pt x="1" y="65038"/>
                  </a:lnTo>
                  <a:lnTo>
                    <a:pt x="27" y="65744"/>
                  </a:lnTo>
                  <a:lnTo>
                    <a:pt x="79" y="66437"/>
                  </a:lnTo>
                  <a:lnTo>
                    <a:pt x="145" y="67104"/>
                  </a:lnTo>
                  <a:lnTo>
                    <a:pt x="249" y="67758"/>
                  </a:lnTo>
                  <a:lnTo>
                    <a:pt x="315" y="68072"/>
                  </a:lnTo>
                  <a:lnTo>
                    <a:pt x="380" y="68386"/>
                  </a:lnTo>
                  <a:lnTo>
                    <a:pt x="459" y="68686"/>
                  </a:lnTo>
                  <a:lnTo>
                    <a:pt x="537" y="68987"/>
                  </a:lnTo>
                  <a:lnTo>
                    <a:pt x="629" y="69288"/>
                  </a:lnTo>
                  <a:lnTo>
                    <a:pt x="720" y="69575"/>
                  </a:lnTo>
                  <a:lnTo>
                    <a:pt x="825" y="69850"/>
                  </a:lnTo>
                  <a:lnTo>
                    <a:pt x="929" y="70125"/>
                  </a:lnTo>
                  <a:lnTo>
                    <a:pt x="1060" y="70399"/>
                  </a:lnTo>
                  <a:lnTo>
                    <a:pt x="1178" y="70661"/>
                  </a:lnTo>
                  <a:lnTo>
                    <a:pt x="1322" y="70909"/>
                  </a:lnTo>
                  <a:lnTo>
                    <a:pt x="1452" y="71158"/>
                  </a:lnTo>
                  <a:lnTo>
                    <a:pt x="1609" y="71406"/>
                  </a:lnTo>
                  <a:lnTo>
                    <a:pt x="1766" y="71641"/>
                  </a:lnTo>
                  <a:lnTo>
                    <a:pt x="1936" y="71864"/>
                  </a:lnTo>
                  <a:lnTo>
                    <a:pt x="2106" y="72086"/>
                  </a:lnTo>
                  <a:lnTo>
                    <a:pt x="2289" y="72295"/>
                  </a:lnTo>
                  <a:lnTo>
                    <a:pt x="2485" y="72504"/>
                  </a:lnTo>
                  <a:lnTo>
                    <a:pt x="2695" y="72700"/>
                  </a:lnTo>
                  <a:lnTo>
                    <a:pt x="2904" y="72884"/>
                  </a:lnTo>
                  <a:lnTo>
                    <a:pt x="3113" y="73067"/>
                  </a:lnTo>
                  <a:lnTo>
                    <a:pt x="3348" y="73237"/>
                  </a:lnTo>
                  <a:lnTo>
                    <a:pt x="3649" y="73459"/>
                  </a:lnTo>
                  <a:lnTo>
                    <a:pt x="3963" y="73668"/>
                  </a:lnTo>
                  <a:lnTo>
                    <a:pt x="4264" y="73864"/>
                  </a:lnTo>
                  <a:lnTo>
                    <a:pt x="4577" y="74047"/>
                  </a:lnTo>
                  <a:lnTo>
                    <a:pt x="4878" y="74230"/>
                  </a:lnTo>
                  <a:lnTo>
                    <a:pt x="5192" y="74400"/>
                  </a:lnTo>
                  <a:lnTo>
                    <a:pt x="5506" y="74557"/>
                  </a:lnTo>
                  <a:lnTo>
                    <a:pt x="5820" y="74714"/>
                  </a:lnTo>
                  <a:lnTo>
                    <a:pt x="6133" y="74845"/>
                  </a:lnTo>
                  <a:lnTo>
                    <a:pt x="6447" y="74989"/>
                  </a:lnTo>
                  <a:lnTo>
                    <a:pt x="6761" y="75106"/>
                  </a:lnTo>
                  <a:lnTo>
                    <a:pt x="7075" y="75224"/>
                  </a:lnTo>
                  <a:lnTo>
                    <a:pt x="7389" y="75342"/>
                  </a:lnTo>
                  <a:lnTo>
                    <a:pt x="7702" y="75433"/>
                  </a:lnTo>
                  <a:lnTo>
                    <a:pt x="8016" y="75525"/>
                  </a:lnTo>
                  <a:lnTo>
                    <a:pt x="8330" y="75616"/>
                  </a:lnTo>
                  <a:lnTo>
                    <a:pt x="8657" y="75695"/>
                  </a:lnTo>
                  <a:lnTo>
                    <a:pt x="8971" y="75760"/>
                  </a:lnTo>
                  <a:lnTo>
                    <a:pt x="9611" y="75878"/>
                  </a:lnTo>
                  <a:lnTo>
                    <a:pt x="10252" y="75956"/>
                  </a:lnTo>
                  <a:lnTo>
                    <a:pt x="10893" y="76009"/>
                  </a:lnTo>
                  <a:lnTo>
                    <a:pt x="11534" y="76035"/>
                  </a:lnTo>
                  <a:lnTo>
                    <a:pt x="12174" y="76035"/>
                  </a:lnTo>
                  <a:lnTo>
                    <a:pt x="12828" y="75996"/>
                  </a:lnTo>
                  <a:lnTo>
                    <a:pt x="13469" y="75943"/>
                  </a:lnTo>
                  <a:lnTo>
                    <a:pt x="14123" y="75865"/>
                  </a:lnTo>
                  <a:lnTo>
                    <a:pt x="14763" y="75747"/>
                  </a:lnTo>
                  <a:lnTo>
                    <a:pt x="15404" y="75616"/>
                  </a:lnTo>
                  <a:lnTo>
                    <a:pt x="16058" y="75459"/>
                  </a:lnTo>
                  <a:lnTo>
                    <a:pt x="16698" y="75289"/>
                  </a:lnTo>
                  <a:lnTo>
                    <a:pt x="17339" y="75080"/>
                  </a:lnTo>
                  <a:lnTo>
                    <a:pt x="17980" y="74858"/>
                  </a:lnTo>
                  <a:lnTo>
                    <a:pt x="18621" y="74610"/>
                  </a:lnTo>
                  <a:lnTo>
                    <a:pt x="19261" y="74348"/>
                  </a:lnTo>
                  <a:lnTo>
                    <a:pt x="19889" y="74073"/>
                  </a:lnTo>
                  <a:lnTo>
                    <a:pt x="20530" y="73773"/>
                  </a:lnTo>
                  <a:lnTo>
                    <a:pt x="21157" y="73459"/>
                  </a:lnTo>
                  <a:lnTo>
                    <a:pt x="21785" y="73119"/>
                  </a:lnTo>
                  <a:lnTo>
                    <a:pt x="22413" y="72766"/>
                  </a:lnTo>
                  <a:lnTo>
                    <a:pt x="23027" y="72400"/>
                  </a:lnTo>
                  <a:lnTo>
                    <a:pt x="23655" y="72021"/>
                  </a:lnTo>
                  <a:lnTo>
                    <a:pt x="24269" y="71628"/>
                  </a:lnTo>
                  <a:lnTo>
                    <a:pt x="24871" y="71223"/>
                  </a:lnTo>
                  <a:lnTo>
                    <a:pt x="25485" y="70805"/>
                  </a:lnTo>
                  <a:lnTo>
                    <a:pt x="26087" y="70373"/>
                  </a:lnTo>
                  <a:lnTo>
                    <a:pt x="26675" y="69942"/>
                  </a:lnTo>
                  <a:lnTo>
                    <a:pt x="27264" y="69484"/>
                  </a:lnTo>
                  <a:lnTo>
                    <a:pt x="27852" y="69026"/>
                  </a:lnTo>
                  <a:lnTo>
                    <a:pt x="28440" y="68556"/>
                  </a:lnTo>
                  <a:lnTo>
                    <a:pt x="29016" y="68085"/>
                  </a:lnTo>
                  <a:lnTo>
                    <a:pt x="29578" y="67601"/>
                  </a:lnTo>
                  <a:lnTo>
                    <a:pt x="30140" y="67117"/>
                  </a:lnTo>
                  <a:lnTo>
                    <a:pt x="30689" y="66620"/>
                  </a:lnTo>
                  <a:lnTo>
                    <a:pt x="31788" y="65627"/>
                  </a:lnTo>
                  <a:lnTo>
                    <a:pt x="32847" y="64620"/>
                  </a:lnTo>
                  <a:lnTo>
                    <a:pt x="33867" y="63600"/>
                  </a:lnTo>
                  <a:lnTo>
                    <a:pt x="34860" y="62593"/>
                  </a:lnTo>
                  <a:lnTo>
                    <a:pt x="35815" y="61586"/>
                  </a:lnTo>
                  <a:lnTo>
                    <a:pt x="36730" y="60592"/>
                  </a:lnTo>
                  <a:lnTo>
                    <a:pt x="37619" y="59612"/>
                  </a:lnTo>
                  <a:lnTo>
                    <a:pt x="38456" y="58670"/>
                  </a:lnTo>
                  <a:lnTo>
                    <a:pt x="39241" y="57755"/>
                  </a:lnTo>
                  <a:lnTo>
                    <a:pt x="39986" y="56866"/>
                  </a:lnTo>
                  <a:lnTo>
                    <a:pt x="40941" y="55715"/>
                  </a:lnTo>
                  <a:lnTo>
                    <a:pt x="41921" y="54473"/>
                  </a:lnTo>
                  <a:lnTo>
                    <a:pt x="42941" y="53152"/>
                  </a:lnTo>
                  <a:lnTo>
                    <a:pt x="43974" y="51740"/>
                  </a:lnTo>
                  <a:lnTo>
                    <a:pt x="45033" y="50276"/>
                  </a:lnTo>
                  <a:lnTo>
                    <a:pt x="46105" y="48733"/>
                  </a:lnTo>
                  <a:lnTo>
                    <a:pt x="47191" y="47151"/>
                  </a:lnTo>
                  <a:lnTo>
                    <a:pt x="48289" y="45503"/>
                  </a:lnTo>
                  <a:lnTo>
                    <a:pt x="49374" y="43830"/>
                  </a:lnTo>
                  <a:lnTo>
                    <a:pt x="50460" y="42130"/>
                  </a:lnTo>
                  <a:lnTo>
                    <a:pt x="51532" y="40391"/>
                  </a:lnTo>
                  <a:lnTo>
                    <a:pt x="52591" y="38638"/>
                  </a:lnTo>
                  <a:lnTo>
                    <a:pt x="53624" y="36886"/>
                  </a:lnTo>
                  <a:lnTo>
                    <a:pt x="54631" y="35121"/>
                  </a:lnTo>
                  <a:lnTo>
                    <a:pt x="55611" y="33369"/>
                  </a:lnTo>
                  <a:lnTo>
                    <a:pt x="56540" y="31617"/>
                  </a:lnTo>
                  <a:lnTo>
                    <a:pt x="57442" y="29891"/>
                  </a:lnTo>
                  <a:lnTo>
                    <a:pt x="58292" y="28204"/>
                  </a:lnTo>
                  <a:lnTo>
                    <a:pt x="58697" y="27367"/>
                  </a:lnTo>
                  <a:lnTo>
                    <a:pt x="59090" y="26530"/>
                  </a:lnTo>
                  <a:lnTo>
                    <a:pt x="59469" y="25720"/>
                  </a:lnTo>
                  <a:lnTo>
                    <a:pt x="59822" y="24922"/>
                  </a:lnTo>
                  <a:lnTo>
                    <a:pt x="60175" y="24125"/>
                  </a:lnTo>
                  <a:lnTo>
                    <a:pt x="60502" y="23340"/>
                  </a:lnTo>
                  <a:lnTo>
                    <a:pt x="60815" y="22582"/>
                  </a:lnTo>
                  <a:lnTo>
                    <a:pt x="61103" y="21836"/>
                  </a:lnTo>
                  <a:lnTo>
                    <a:pt x="61378" y="21104"/>
                  </a:lnTo>
                  <a:lnTo>
                    <a:pt x="61639" y="20385"/>
                  </a:lnTo>
                  <a:lnTo>
                    <a:pt x="61875" y="19679"/>
                  </a:lnTo>
                  <a:lnTo>
                    <a:pt x="62084" y="19012"/>
                  </a:lnTo>
                  <a:lnTo>
                    <a:pt x="62280" y="18345"/>
                  </a:lnTo>
                  <a:lnTo>
                    <a:pt x="62463" y="17704"/>
                  </a:lnTo>
                  <a:lnTo>
                    <a:pt x="62607" y="17090"/>
                  </a:lnTo>
                  <a:lnTo>
                    <a:pt x="62738" y="16501"/>
                  </a:lnTo>
                  <a:lnTo>
                    <a:pt x="62842" y="15926"/>
                  </a:lnTo>
                  <a:lnTo>
                    <a:pt x="62921" y="15377"/>
                  </a:lnTo>
                  <a:lnTo>
                    <a:pt x="62973" y="14854"/>
                  </a:lnTo>
                  <a:lnTo>
                    <a:pt x="63012" y="14370"/>
                  </a:lnTo>
                  <a:lnTo>
                    <a:pt x="63012" y="13899"/>
                  </a:lnTo>
                  <a:lnTo>
                    <a:pt x="62986" y="13455"/>
                  </a:lnTo>
                  <a:lnTo>
                    <a:pt x="62960" y="13246"/>
                  </a:lnTo>
                  <a:lnTo>
                    <a:pt x="62934" y="13049"/>
                  </a:lnTo>
                  <a:lnTo>
                    <a:pt x="62895" y="12853"/>
                  </a:lnTo>
                  <a:lnTo>
                    <a:pt x="62855" y="12670"/>
                  </a:lnTo>
                  <a:lnTo>
                    <a:pt x="62803" y="12487"/>
                  </a:lnTo>
                  <a:lnTo>
                    <a:pt x="62751" y="12317"/>
                  </a:lnTo>
                  <a:lnTo>
                    <a:pt x="62685" y="12160"/>
                  </a:lnTo>
                  <a:lnTo>
                    <a:pt x="62607" y="12003"/>
                  </a:lnTo>
                  <a:lnTo>
                    <a:pt x="62528" y="11860"/>
                  </a:lnTo>
                  <a:lnTo>
                    <a:pt x="62437" y="11716"/>
                  </a:lnTo>
                  <a:lnTo>
                    <a:pt x="62345" y="11585"/>
                  </a:lnTo>
                  <a:lnTo>
                    <a:pt x="62241" y="11467"/>
                  </a:lnTo>
                  <a:lnTo>
                    <a:pt x="61809" y="11010"/>
                  </a:lnTo>
                  <a:lnTo>
                    <a:pt x="61378" y="10565"/>
                  </a:lnTo>
                  <a:lnTo>
                    <a:pt x="60946" y="10134"/>
                  </a:lnTo>
                  <a:lnTo>
                    <a:pt x="60528" y="9715"/>
                  </a:lnTo>
                  <a:lnTo>
                    <a:pt x="60096" y="9310"/>
                  </a:lnTo>
                  <a:lnTo>
                    <a:pt x="59678" y="8931"/>
                  </a:lnTo>
                  <a:lnTo>
                    <a:pt x="58854" y="8198"/>
                  </a:lnTo>
                  <a:lnTo>
                    <a:pt x="58070" y="7518"/>
                  </a:lnTo>
                  <a:lnTo>
                    <a:pt x="57298" y="6904"/>
                  </a:lnTo>
                  <a:lnTo>
                    <a:pt x="56579" y="6355"/>
                  </a:lnTo>
                  <a:lnTo>
                    <a:pt x="55899" y="5858"/>
                  </a:lnTo>
                  <a:lnTo>
                    <a:pt x="55285" y="5413"/>
                  </a:lnTo>
                  <a:lnTo>
                    <a:pt x="54722" y="5034"/>
                  </a:lnTo>
                  <a:lnTo>
                    <a:pt x="54225" y="4707"/>
                  </a:lnTo>
                  <a:lnTo>
                    <a:pt x="53807" y="4433"/>
                  </a:lnTo>
                  <a:lnTo>
                    <a:pt x="53219" y="4080"/>
                  </a:lnTo>
                  <a:lnTo>
                    <a:pt x="53009" y="3962"/>
                  </a:lnTo>
                  <a:lnTo>
                    <a:pt x="52081" y="3465"/>
                  </a:lnTo>
                  <a:lnTo>
                    <a:pt x="51166" y="2994"/>
                  </a:lnTo>
                  <a:lnTo>
                    <a:pt x="50264" y="2563"/>
                  </a:lnTo>
                  <a:lnTo>
                    <a:pt x="49361" y="2171"/>
                  </a:lnTo>
                  <a:lnTo>
                    <a:pt x="48472" y="1804"/>
                  </a:lnTo>
                  <a:lnTo>
                    <a:pt x="47596" y="1478"/>
                  </a:lnTo>
                  <a:lnTo>
                    <a:pt x="46720" y="1190"/>
                  </a:lnTo>
                  <a:lnTo>
                    <a:pt x="45857" y="928"/>
                  </a:lnTo>
                  <a:lnTo>
                    <a:pt x="45007" y="693"/>
                  </a:lnTo>
                  <a:lnTo>
                    <a:pt x="44170" y="510"/>
                  </a:lnTo>
                  <a:lnTo>
                    <a:pt x="43333" y="340"/>
                  </a:lnTo>
                  <a:lnTo>
                    <a:pt x="42510" y="209"/>
                  </a:lnTo>
                  <a:lnTo>
                    <a:pt x="41699" y="118"/>
                  </a:lnTo>
                  <a:lnTo>
                    <a:pt x="40888" y="39"/>
                  </a:lnTo>
                  <a:lnTo>
                    <a:pt x="40091" y="13"/>
                  </a:lnTo>
                  <a:lnTo>
                    <a:pt x="392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8"/>
            <p:cNvSpPr/>
            <p:nvPr/>
          </p:nvSpPr>
          <p:spPr>
            <a:xfrm>
              <a:off x="3379800" y="338475"/>
              <a:ext cx="2453650" cy="2454975"/>
            </a:xfrm>
            <a:custGeom>
              <a:avLst/>
              <a:gdLst/>
              <a:ahLst/>
              <a:cxnLst/>
              <a:rect l="l" t="t" r="r" b="b"/>
              <a:pathLst>
                <a:path w="98146" h="98199" extrusionOk="0">
                  <a:moveTo>
                    <a:pt x="46759" y="0"/>
                  </a:moveTo>
                  <a:lnTo>
                    <a:pt x="45987" y="26"/>
                  </a:lnTo>
                  <a:lnTo>
                    <a:pt x="45203" y="66"/>
                  </a:lnTo>
                  <a:lnTo>
                    <a:pt x="44405" y="105"/>
                  </a:lnTo>
                  <a:lnTo>
                    <a:pt x="43869" y="144"/>
                  </a:lnTo>
                  <a:lnTo>
                    <a:pt x="43333" y="196"/>
                  </a:lnTo>
                  <a:lnTo>
                    <a:pt x="42810" y="262"/>
                  </a:lnTo>
                  <a:lnTo>
                    <a:pt x="42287" y="340"/>
                  </a:lnTo>
                  <a:lnTo>
                    <a:pt x="41777" y="419"/>
                  </a:lnTo>
                  <a:lnTo>
                    <a:pt x="41267" y="523"/>
                  </a:lnTo>
                  <a:lnTo>
                    <a:pt x="40757" y="628"/>
                  </a:lnTo>
                  <a:lnTo>
                    <a:pt x="40260" y="746"/>
                  </a:lnTo>
                  <a:lnTo>
                    <a:pt x="39763" y="863"/>
                  </a:lnTo>
                  <a:lnTo>
                    <a:pt x="39280" y="1007"/>
                  </a:lnTo>
                  <a:lnTo>
                    <a:pt x="38796" y="1151"/>
                  </a:lnTo>
                  <a:lnTo>
                    <a:pt x="38312" y="1308"/>
                  </a:lnTo>
                  <a:lnTo>
                    <a:pt x="37828" y="1465"/>
                  </a:lnTo>
                  <a:lnTo>
                    <a:pt x="37357" y="1648"/>
                  </a:lnTo>
                  <a:lnTo>
                    <a:pt x="36900" y="1831"/>
                  </a:lnTo>
                  <a:lnTo>
                    <a:pt x="36429" y="2014"/>
                  </a:lnTo>
                  <a:lnTo>
                    <a:pt x="35971" y="2223"/>
                  </a:lnTo>
                  <a:lnTo>
                    <a:pt x="35527" y="2432"/>
                  </a:lnTo>
                  <a:lnTo>
                    <a:pt x="35082" y="2641"/>
                  </a:lnTo>
                  <a:lnTo>
                    <a:pt x="34638" y="2877"/>
                  </a:lnTo>
                  <a:lnTo>
                    <a:pt x="34193" y="3112"/>
                  </a:lnTo>
                  <a:lnTo>
                    <a:pt x="33762" y="3361"/>
                  </a:lnTo>
                  <a:lnTo>
                    <a:pt x="33330" y="3609"/>
                  </a:lnTo>
                  <a:lnTo>
                    <a:pt x="32912" y="3871"/>
                  </a:lnTo>
                  <a:lnTo>
                    <a:pt x="32493" y="4132"/>
                  </a:lnTo>
                  <a:lnTo>
                    <a:pt x="32075" y="4407"/>
                  </a:lnTo>
                  <a:lnTo>
                    <a:pt x="31657" y="4694"/>
                  </a:lnTo>
                  <a:lnTo>
                    <a:pt x="31251" y="4982"/>
                  </a:lnTo>
                  <a:lnTo>
                    <a:pt x="30859" y="5283"/>
                  </a:lnTo>
                  <a:lnTo>
                    <a:pt x="30454" y="5597"/>
                  </a:lnTo>
                  <a:lnTo>
                    <a:pt x="30061" y="5910"/>
                  </a:lnTo>
                  <a:lnTo>
                    <a:pt x="29669" y="6224"/>
                  </a:lnTo>
                  <a:lnTo>
                    <a:pt x="29290" y="6551"/>
                  </a:lnTo>
                  <a:lnTo>
                    <a:pt x="28911" y="6878"/>
                  </a:lnTo>
                  <a:lnTo>
                    <a:pt x="28165" y="7571"/>
                  </a:lnTo>
                  <a:lnTo>
                    <a:pt x="27433" y="8277"/>
                  </a:lnTo>
                  <a:lnTo>
                    <a:pt x="26727" y="9022"/>
                  </a:lnTo>
                  <a:lnTo>
                    <a:pt x="26021" y="9781"/>
                  </a:lnTo>
                  <a:lnTo>
                    <a:pt x="25341" y="10565"/>
                  </a:lnTo>
                  <a:lnTo>
                    <a:pt x="24687" y="11363"/>
                  </a:lnTo>
                  <a:lnTo>
                    <a:pt x="24033" y="12187"/>
                  </a:lnTo>
                  <a:lnTo>
                    <a:pt x="23406" y="13024"/>
                  </a:lnTo>
                  <a:lnTo>
                    <a:pt x="22791" y="13887"/>
                  </a:lnTo>
                  <a:lnTo>
                    <a:pt x="22203" y="14763"/>
                  </a:lnTo>
                  <a:lnTo>
                    <a:pt x="21614" y="15652"/>
                  </a:lnTo>
                  <a:lnTo>
                    <a:pt x="21052" y="16554"/>
                  </a:lnTo>
                  <a:lnTo>
                    <a:pt x="20503" y="17482"/>
                  </a:lnTo>
                  <a:lnTo>
                    <a:pt x="19967" y="18411"/>
                  </a:lnTo>
                  <a:lnTo>
                    <a:pt x="19444" y="19352"/>
                  </a:lnTo>
                  <a:lnTo>
                    <a:pt x="18947" y="20307"/>
                  </a:lnTo>
                  <a:lnTo>
                    <a:pt x="18450" y="21274"/>
                  </a:lnTo>
                  <a:lnTo>
                    <a:pt x="17979" y="22242"/>
                  </a:lnTo>
                  <a:lnTo>
                    <a:pt x="17522" y="23223"/>
                  </a:lnTo>
                  <a:lnTo>
                    <a:pt x="17077" y="24216"/>
                  </a:lnTo>
                  <a:lnTo>
                    <a:pt x="16646" y="25210"/>
                  </a:lnTo>
                  <a:lnTo>
                    <a:pt x="16227" y="26204"/>
                  </a:lnTo>
                  <a:lnTo>
                    <a:pt x="15822" y="27198"/>
                  </a:lnTo>
                  <a:lnTo>
                    <a:pt x="15430" y="28191"/>
                  </a:lnTo>
                  <a:lnTo>
                    <a:pt x="15064" y="29198"/>
                  </a:lnTo>
                  <a:lnTo>
                    <a:pt x="14697" y="30205"/>
                  </a:lnTo>
                  <a:lnTo>
                    <a:pt x="14344" y="31199"/>
                  </a:lnTo>
                  <a:lnTo>
                    <a:pt x="14004" y="32192"/>
                  </a:lnTo>
                  <a:lnTo>
                    <a:pt x="13691" y="33199"/>
                  </a:lnTo>
                  <a:lnTo>
                    <a:pt x="13377" y="34180"/>
                  </a:lnTo>
                  <a:lnTo>
                    <a:pt x="13076" y="35174"/>
                  </a:lnTo>
                  <a:lnTo>
                    <a:pt x="12788" y="36141"/>
                  </a:lnTo>
                  <a:lnTo>
                    <a:pt x="12527" y="37122"/>
                  </a:lnTo>
                  <a:lnTo>
                    <a:pt x="12265" y="38076"/>
                  </a:lnTo>
                  <a:lnTo>
                    <a:pt x="12017" y="39031"/>
                  </a:lnTo>
                  <a:lnTo>
                    <a:pt x="11782" y="39972"/>
                  </a:lnTo>
                  <a:lnTo>
                    <a:pt x="11546" y="40901"/>
                  </a:lnTo>
                  <a:lnTo>
                    <a:pt x="11337" y="41816"/>
                  </a:lnTo>
                  <a:lnTo>
                    <a:pt x="11141" y="42718"/>
                  </a:lnTo>
                  <a:lnTo>
                    <a:pt x="10762" y="44484"/>
                  </a:lnTo>
                  <a:lnTo>
                    <a:pt x="10435" y="46183"/>
                  </a:lnTo>
                  <a:lnTo>
                    <a:pt x="10147" y="47792"/>
                  </a:lnTo>
                  <a:lnTo>
                    <a:pt x="9912" y="49321"/>
                  </a:lnTo>
                  <a:lnTo>
                    <a:pt x="9794" y="50054"/>
                  </a:lnTo>
                  <a:lnTo>
                    <a:pt x="9663" y="50760"/>
                  </a:lnTo>
                  <a:lnTo>
                    <a:pt x="9506" y="51453"/>
                  </a:lnTo>
                  <a:lnTo>
                    <a:pt x="9363" y="52120"/>
                  </a:lnTo>
                  <a:lnTo>
                    <a:pt x="9193" y="52760"/>
                  </a:lnTo>
                  <a:lnTo>
                    <a:pt x="9010" y="53375"/>
                  </a:lnTo>
                  <a:lnTo>
                    <a:pt x="8827" y="53976"/>
                  </a:lnTo>
                  <a:lnTo>
                    <a:pt x="8617" y="54565"/>
                  </a:lnTo>
                  <a:lnTo>
                    <a:pt x="8408" y="55127"/>
                  </a:lnTo>
                  <a:lnTo>
                    <a:pt x="8199" y="55676"/>
                  </a:lnTo>
                  <a:lnTo>
                    <a:pt x="7977" y="56212"/>
                  </a:lnTo>
                  <a:lnTo>
                    <a:pt x="7741" y="56735"/>
                  </a:lnTo>
                  <a:lnTo>
                    <a:pt x="7506" y="57232"/>
                  </a:lnTo>
                  <a:lnTo>
                    <a:pt x="7271" y="57729"/>
                  </a:lnTo>
                  <a:lnTo>
                    <a:pt x="7022" y="58200"/>
                  </a:lnTo>
                  <a:lnTo>
                    <a:pt x="6761" y="58671"/>
                  </a:lnTo>
                  <a:lnTo>
                    <a:pt x="6512" y="59115"/>
                  </a:lnTo>
                  <a:lnTo>
                    <a:pt x="6251" y="59560"/>
                  </a:lnTo>
                  <a:lnTo>
                    <a:pt x="5728" y="60410"/>
                  </a:lnTo>
                  <a:lnTo>
                    <a:pt x="5192" y="61233"/>
                  </a:lnTo>
                  <a:lnTo>
                    <a:pt x="4669" y="62018"/>
                  </a:lnTo>
                  <a:lnTo>
                    <a:pt x="3622" y="63535"/>
                  </a:lnTo>
                  <a:lnTo>
                    <a:pt x="3113" y="64280"/>
                  </a:lnTo>
                  <a:lnTo>
                    <a:pt x="2629" y="65025"/>
                  </a:lnTo>
                  <a:lnTo>
                    <a:pt x="2171" y="65771"/>
                  </a:lnTo>
                  <a:lnTo>
                    <a:pt x="1962" y="66150"/>
                  </a:lnTo>
                  <a:lnTo>
                    <a:pt x="1753" y="66529"/>
                  </a:lnTo>
                  <a:lnTo>
                    <a:pt x="1543" y="66908"/>
                  </a:lnTo>
                  <a:lnTo>
                    <a:pt x="1360" y="67287"/>
                  </a:lnTo>
                  <a:lnTo>
                    <a:pt x="1177" y="67680"/>
                  </a:lnTo>
                  <a:lnTo>
                    <a:pt x="1007" y="68085"/>
                  </a:lnTo>
                  <a:lnTo>
                    <a:pt x="837" y="68490"/>
                  </a:lnTo>
                  <a:lnTo>
                    <a:pt x="694" y="68909"/>
                  </a:lnTo>
                  <a:lnTo>
                    <a:pt x="563" y="69327"/>
                  </a:lnTo>
                  <a:lnTo>
                    <a:pt x="432" y="69759"/>
                  </a:lnTo>
                  <a:lnTo>
                    <a:pt x="327" y="70203"/>
                  </a:lnTo>
                  <a:lnTo>
                    <a:pt x="236" y="70648"/>
                  </a:lnTo>
                  <a:lnTo>
                    <a:pt x="157" y="71119"/>
                  </a:lnTo>
                  <a:lnTo>
                    <a:pt x="92" y="71589"/>
                  </a:lnTo>
                  <a:lnTo>
                    <a:pt x="40" y="72073"/>
                  </a:lnTo>
                  <a:lnTo>
                    <a:pt x="14" y="72583"/>
                  </a:lnTo>
                  <a:lnTo>
                    <a:pt x="1" y="73106"/>
                  </a:lnTo>
                  <a:lnTo>
                    <a:pt x="1" y="73629"/>
                  </a:lnTo>
                  <a:lnTo>
                    <a:pt x="27" y="74178"/>
                  </a:lnTo>
                  <a:lnTo>
                    <a:pt x="66" y="74754"/>
                  </a:lnTo>
                  <a:lnTo>
                    <a:pt x="131" y="75342"/>
                  </a:lnTo>
                  <a:lnTo>
                    <a:pt x="210" y="75943"/>
                  </a:lnTo>
                  <a:lnTo>
                    <a:pt x="314" y="76558"/>
                  </a:lnTo>
                  <a:lnTo>
                    <a:pt x="445" y="77212"/>
                  </a:lnTo>
                  <a:lnTo>
                    <a:pt x="602" y="77866"/>
                  </a:lnTo>
                  <a:lnTo>
                    <a:pt x="772" y="78559"/>
                  </a:lnTo>
                  <a:lnTo>
                    <a:pt x="968" y="79265"/>
                  </a:lnTo>
                  <a:lnTo>
                    <a:pt x="1190" y="79997"/>
                  </a:lnTo>
                  <a:lnTo>
                    <a:pt x="1426" y="80755"/>
                  </a:lnTo>
                  <a:lnTo>
                    <a:pt x="1700" y="81540"/>
                  </a:lnTo>
                  <a:lnTo>
                    <a:pt x="1962" y="82220"/>
                  </a:lnTo>
                  <a:lnTo>
                    <a:pt x="2223" y="82887"/>
                  </a:lnTo>
                  <a:lnTo>
                    <a:pt x="2511" y="83527"/>
                  </a:lnTo>
                  <a:lnTo>
                    <a:pt x="2799" y="84142"/>
                  </a:lnTo>
                  <a:lnTo>
                    <a:pt x="3099" y="84743"/>
                  </a:lnTo>
                  <a:lnTo>
                    <a:pt x="3413" y="85319"/>
                  </a:lnTo>
                  <a:lnTo>
                    <a:pt x="3740" y="85881"/>
                  </a:lnTo>
                  <a:lnTo>
                    <a:pt x="4067" y="86417"/>
                  </a:lnTo>
                  <a:lnTo>
                    <a:pt x="4420" y="86940"/>
                  </a:lnTo>
                  <a:lnTo>
                    <a:pt x="4773" y="87437"/>
                  </a:lnTo>
                  <a:lnTo>
                    <a:pt x="5139" y="87921"/>
                  </a:lnTo>
                  <a:lnTo>
                    <a:pt x="5505" y="88378"/>
                  </a:lnTo>
                  <a:lnTo>
                    <a:pt x="5898" y="88823"/>
                  </a:lnTo>
                  <a:lnTo>
                    <a:pt x="6290" y="89241"/>
                  </a:lnTo>
                  <a:lnTo>
                    <a:pt x="6682" y="89647"/>
                  </a:lnTo>
                  <a:lnTo>
                    <a:pt x="7101" y="90039"/>
                  </a:lnTo>
                  <a:lnTo>
                    <a:pt x="7519" y="90405"/>
                  </a:lnTo>
                  <a:lnTo>
                    <a:pt x="7950" y="90771"/>
                  </a:lnTo>
                  <a:lnTo>
                    <a:pt x="8382" y="91111"/>
                  </a:lnTo>
                  <a:lnTo>
                    <a:pt x="8827" y="91425"/>
                  </a:lnTo>
                  <a:lnTo>
                    <a:pt x="9271" y="91739"/>
                  </a:lnTo>
                  <a:lnTo>
                    <a:pt x="9729" y="92026"/>
                  </a:lnTo>
                  <a:lnTo>
                    <a:pt x="10199" y="92301"/>
                  </a:lnTo>
                  <a:lnTo>
                    <a:pt x="10670" y="92576"/>
                  </a:lnTo>
                  <a:lnTo>
                    <a:pt x="11141" y="92824"/>
                  </a:lnTo>
                  <a:lnTo>
                    <a:pt x="11625" y="93046"/>
                  </a:lnTo>
                  <a:lnTo>
                    <a:pt x="12122" y="93269"/>
                  </a:lnTo>
                  <a:lnTo>
                    <a:pt x="12605" y="93478"/>
                  </a:lnTo>
                  <a:lnTo>
                    <a:pt x="13115" y="93674"/>
                  </a:lnTo>
                  <a:lnTo>
                    <a:pt x="13625" y="93857"/>
                  </a:lnTo>
                  <a:lnTo>
                    <a:pt x="14135" y="94027"/>
                  </a:lnTo>
                  <a:lnTo>
                    <a:pt x="14645" y="94184"/>
                  </a:lnTo>
                  <a:lnTo>
                    <a:pt x="15168" y="94328"/>
                  </a:lnTo>
                  <a:lnTo>
                    <a:pt x="15691" y="94459"/>
                  </a:lnTo>
                  <a:lnTo>
                    <a:pt x="16227" y="94589"/>
                  </a:lnTo>
                  <a:lnTo>
                    <a:pt x="16763" y="94694"/>
                  </a:lnTo>
                  <a:lnTo>
                    <a:pt x="17300" y="94799"/>
                  </a:lnTo>
                  <a:lnTo>
                    <a:pt x="17836" y="94890"/>
                  </a:lnTo>
                  <a:lnTo>
                    <a:pt x="18385" y="94982"/>
                  </a:lnTo>
                  <a:lnTo>
                    <a:pt x="18934" y="95047"/>
                  </a:lnTo>
                  <a:lnTo>
                    <a:pt x="19483" y="95112"/>
                  </a:lnTo>
                  <a:lnTo>
                    <a:pt x="20032" y="95178"/>
                  </a:lnTo>
                  <a:lnTo>
                    <a:pt x="20582" y="95217"/>
                  </a:lnTo>
                  <a:lnTo>
                    <a:pt x="21144" y="95256"/>
                  </a:lnTo>
                  <a:lnTo>
                    <a:pt x="22268" y="95322"/>
                  </a:lnTo>
                  <a:lnTo>
                    <a:pt x="23393" y="95348"/>
                  </a:lnTo>
                  <a:lnTo>
                    <a:pt x="24517" y="95361"/>
                  </a:lnTo>
                  <a:lnTo>
                    <a:pt x="25642" y="95335"/>
                  </a:lnTo>
                  <a:lnTo>
                    <a:pt x="26779" y="95308"/>
                  </a:lnTo>
                  <a:lnTo>
                    <a:pt x="27904" y="95256"/>
                  </a:lnTo>
                  <a:lnTo>
                    <a:pt x="29028" y="95178"/>
                  </a:lnTo>
                  <a:lnTo>
                    <a:pt x="30140" y="95099"/>
                  </a:lnTo>
                  <a:lnTo>
                    <a:pt x="32350" y="94929"/>
                  </a:lnTo>
                  <a:lnTo>
                    <a:pt x="32572" y="95099"/>
                  </a:lnTo>
                  <a:lnTo>
                    <a:pt x="32820" y="95282"/>
                  </a:lnTo>
                  <a:lnTo>
                    <a:pt x="33069" y="95452"/>
                  </a:lnTo>
                  <a:lnTo>
                    <a:pt x="33343" y="95622"/>
                  </a:lnTo>
                  <a:lnTo>
                    <a:pt x="33631" y="95779"/>
                  </a:lnTo>
                  <a:lnTo>
                    <a:pt x="33932" y="95936"/>
                  </a:lnTo>
                  <a:lnTo>
                    <a:pt x="34245" y="96093"/>
                  </a:lnTo>
                  <a:lnTo>
                    <a:pt x="34572" y="96250"/>
                  </a:lnTo>
                  <a:lnTo>
                    <a:pt x="34912" y="96394"/>
                  </a:lnTo>
                  <a:lnTo>
                    <a:pt x="35278" y="96538"/>
                  </a:lnTo>
                  <a:lnTo>
                    <a:pt x="35645" y="96681"/>
                  </a:lnTo>
                  <a:lnTo>
                    <a:pt x="36024" y="96812"/>
                  </a:lnTo>
                  <a:lnTo>
                    <a:pt x="36429" y="96930"/>
                  </a:lnTo>
                  <a:lnTo>
                    <a:pt x="36834" y="97061"/>
                  </a:lnTo>
                  <a:lnTo>
                    <a:pt x="37253" y="97178"/>
                  </a:lnTo>
                  <a:lnTo>
                    <a:pt x="37684" y="97283"/>
                  </a:lnTo>
                  <a:lnTo>
                    <a:pt x="38129" y="97387"/>
                  </a:lnTo>
                  <a:lnTo>
                    <a:pt x="38587" y="97492"/>
                  </a:lnTo>
                  <a:lnTo>
                    <a:pt x="39044" y="97584"/>
                  </a:lnTo>
                  <a:lnTo>
                    <a:pt x="39515" y="97675"/>
                  </a:lnTo>
                  <a:lnTo>
                    <a:pt x="40496" y="97832"/>
                  </a:lnTo>
                  <a:lnTo>
                    <a:pt x="41502" y="97963"/>
                  </a:lnTo>
                  <a:lnTo>
                    <a:pt x="42548" y="98067"/>
                  </a:lnTo>
                  <a:lnTo>
                    <a:pt x="43608" y="98133"/>
                  </a:lnTo>
                  <a:lnTo>
                    <a:pt x="44706" y="98185"/>
                  </a:lnTo>
                  <a:lnTo>
                    <a:pt x="45268" y="98198"/>
                  </a:lnTo>
                  <a:lnTo>
                    <a:pt x="45830" y="98198"/>
                  </a:lnTo>
                  <a:lnTo>
                    <a:pt x="46746" y="98185"/>
                  </a:lnTo>
                  <a:lnTo>
                    <a:pt x="47648" y="98159"/>
                  </a:lnTo>
                  <a:lnTo>
                    <a:pt x="48537" y="98107"/>
                  </a:lnTo>
                  <a:lnTo>
                    <a:pt x="49400" y="98041"/>
                  </a:lnTo>
                  <a:lnTo>
                    <a:pt x="50250" y="97950"/>
                  </a:lnTo>
                  <a:lnTo>
                    <a:pt x="51074" y="97845"/>
                  </a:lnTo>
                  <a:lnTo>
                    <a:pt x="51871" y="97714"/>
                  </a:lnTo>
                  <a:lnTo>
                    <a:pt x="52656" y="97571"/>
                  </a:lnTo>
                  <a:lnTo>
                    <a:pt x="53401" y="97414"/>
                  </a:lnTo>
                  <a:lnTo>
                    <a:pt x="54133" y="97244"/>
                  </a:lnTo>
                  <a:lnTo>
                    <a:pt x="54826" y="97061"/>
                  </a:lnTo>
                  <a:lnTo>
                    <a:pt x="55480" y="96851"/>
                  </a:lnTo>
                  <a:lnTo>
                    <a:pt x="56108" y="96642"/>
                  </a:lnTo>
                  <a:lnTo>
                    <a:pt x="56709" y="96407"/>
                  </a:lnTo>
                  <a:lnTo>
                    <a:pt x="57272" y="96171"/>
                  </a:lnTo>
                  <a:lnTo>
                    <a:pt x="57782" y="95910"/>
                  </a:lnTo>
                  <a:lnTo>
                    <a:pt x="59115" y="96067"/>
                  </a:lnTo>
                  <a:lnTo>
                    <a:pt x="60449" y="96198"/>
                  </a:lnTo>
                  <a:lnTo>
                    <a:pt x="61796" y="96328"/>
                  </a:lnTo>
                  <a:lnTo>
                    <a:pt x="63143" y="96446"/>
                  </a:lnTo>
                  <a:lnTo>
                    <a:pt x="64489" y="96551"/>
                  </a:lnTo>
                  <a:lnTo>
                    <a:pt x="65836" y="96642"/>
                  </a:lnTo>
                  <a:lnTo>
                    <a:pt x="67183" y="96708"/>
                  </a:lnTo>
                  <a:lnTo>
                    <a:pt x="68517" y="96760"/>
                  </a:lnTo>
                  <a:lnTo>
                    <a:pt x="69850" y="96786"/>
                  </a:lnTo>
                  <a:lnTo>
                    <a:pt x="71171" y="96799"/>
                  </a:lnTo>
                  <a:lnTo>
                    <a:pt x="72492" y="96773"/>
                  </a:lnTo>
                  <a:lnTo>
                    <a:pt x="73786" y="96721"/>
                  </a:lnTo>
                  <a:lnTo>
                    <a:pt x="74427" y="96681"/>
                  </a:lnTo>
                  <a:lnTo>
                    <a:pt x="75067" y="96642"/>
                  </a:lnTo>
                  <a:lnTo>
                    <a:pt x="75708" y="96590"/>
                  </a:lnTo>
                  <a:lnTo>
                    <a:pt x="76336" y="96525"/>
                  </a:lnTo>
                  <a:lnTo>
                    <a:pt x="76963" y="96459"/>
                  </a:lnTo>
                  <a:lnTo>
                    <a:pt x="77578" y="96381"/>
                  </a:lnTo>
                  <a:lnTo>
                    <a:pt x="78206" y="96302"/>
                  </a:lnTo>
                  <a:lnTo>
                    <a:pt x="78807" y="96198"/>
                  </a:lnTo>
                  <a:lnTo>
                    <a:pt x="79409" y="96093"/>
                  </a:lnTo>
                  <a:lnTo>
                    <a:pt x="80010" y="95975"/>
                  </a:lnTo>
                  <a:lnTo>
                    <a:pt x="80598" y="95858"/>
                  </a:lnTo>
                  <a:lnTo>
                    <a:pt x="81187" y="95714"/>
                  </a:lnTo>
                  <a:lnTo>
                    <a:pt x="81762" y="95570"/>
                  </a:lnTo>
                  <a:lnTo>
                    <a:pt x="82338" y="95413"/>
                  </a:lnTo>
                  <a:lnTo>
                    <a:pt x="82900" y="95243"/>
                  </a:lnTo>
                  <a:lnTo>
                    <a:pt x="83449" y="95060"/>
                  </a:lnTo>
                  <a:lnTo>
                    <a:pt x="83998" y="94877"/>
                  </a:lnTo>
                  <a:lnTo>
                    <a:pt x="84534" y="94668"/>
                  </a:lnTo>
                  <a:lnTo>
                    <a:pt x="85070" y="94459"/>
                  </a:lnTo>
                  <a:lnTo>
                    <a:pt x="85593" y="94223"/>
                  </a:lnTo>
                  <a:lnTo>
                    <a:pt x="86103" y="93988"/>
                  </a:lnTo>
                  <a:lnTo>
                    <a:pt x="86600" y="93726"/>
                  </a:lnTo>
                  <a:lnTo>
                    <a:pt x="87097" y="93465"/>
                  </a:lnTo>
                  <a:lnTo>
                    <a:pt x="87581" y="93190"/>
                  </a:lnTo>
                  <a:lnTo>
                    <a:pt x="88052" y="92889"/>
                  </a:lnTo>
                  <a:lnTo>
                    <a:pt x="88522" y="92589"/>
                  </a:lnTo>
                  <a:lnTo>
                    <a:pt x="88967" y="92262"/>
                  </a:lnTo>
                  <a:lnTo>
                    <a:pt x="89411" y="91922"/>
                  </a:lnTo>
                  <a:lnTo>
                    <a:pt x="89843" y="91582"/>
                  </a:lnTo>
                  <a:lnTo>
                    <a:pt x="90261" y="91216"/>
                  </a:lnTo>
                  <a:lnTo>
                    <a:pt x="90667" y="90837"/>
                  </a:lnTo>
                  <a:lnTo>
                    <a:pt x="91059" y="90431"/>
                  </a:lnTo>
                  <a:lnTo>
                    <a:pt x="91451" y="90026"/>
                  </a:lnTo>
                  <a:lnTo>
                    <a:pt x="91817" y="89594"/>
                  </a:lnTo>
                  <a:lnTo>
                    <a:pt x="92170" y="89150"/>
                  </a:lnTo>
                  <a:lnTo>
                    <a:pt x="92523" y="88692"/>
                  </a:lnTo>
                  <a:lnTo>
                    <a:pt x="92850" y="88221"/>
                  </a:lnTo>
                  <a:lnTo>
                    <a:pt x="93164" y="87725"/>
                  </a:lnTo>
                  <a:lnTo>
                    <a:pt x="93478" y="87215"/>
                  </a:lnTo>
                  <a:lnTo>
                    <a:pt x="93766" y="86692"/>
                  </a:lnTo>
                  <a:lnTo>
                    <a:pt x="94262" y="85711"/>
                  </a:lnTo>
                  <a:lnTo>
                    <a:pt x="94733" y="84756"/>
                  </a:lnTo>
                  <a:lnTo>
                    <a:pt x="95178" y="83841"/>
                  </a:lnTo>
                  <a:lnTo>
                    <a:pt x="95570" y="82952"/>
                  </a:lnTo>
                  <a:lnTo>
                    <a:pt x="95936" y="82076"/>
                  </a:lnTo>
                  <a:lnTo>
                    <a:pt x="96276" y="81239"/>
                  </a:lnTo>
                  <a:lnTo>
                    <a:pt x="96590" y="80415"/>
                  </a:lnTo>
                  <a:lnTo>
                    <a:pt x="96864" y="79618"/>
                  </a:lnTo>
                  <a:lnTo>
                    <a:pt x="97100" y="78846"/>
                  </a:lnTo>
                  <a:lnTo>
                    <a:pt x="97322" y="78101"/>
                  </a:lnTo>
                  <a:lnTo>
                    <a:pt x="97518" y="77369"/>
                  </a:lnTo>
                  <a:lnTo>
                    <a:pt x="97675" y="76663"/>
                  </a:lnTo>
                  <a:lnTo>
                    <a:pt x="97819" y="75970"/>
                  </a:lnTo>
                  <a:lnTo>
                    <a:pt x="97924" y="75303"/>
                  </a:lnTo>
                  <a:lnTo>
                    <a:pt x="98015" y="74649"/>
                  </a:lnTo>
                  <a:lnTo>
                    <a:pt x="98081" y="74008"/>
                  </a:lnTo>
                  <a:lnTo>
                    <a:pt x="98120" y="73394"/>
                  </a:lnTo>
                  <a:lnTo>
                    <a:pt x="98146" y="72792"/>
                  </a:lnTo>
                  <a:lnTo>
                    <a:pt x="98133" y="72217"/>
                  </a:lnTo>
                  <a:lnTo>
                    <a:pt x="98120" y="71642"/>
                  </a:lnTo>
                  <a:lnTo>
                    <a:pt x="98081" y="71092"/>
                  </a:lnTo>
                  <a:lnTo>
                    <a:pt x="98015" y="70543"/>
                  </a:lnTo>
                  <a:lnTo>
                    <a:pt x="97937" y="70020"/>
                  </a:lnTo>
                  <a:lnTo>
                    <a:pt x="97845" y="69497"/>
                  </a:lnTo>
                  <a:lnTo>
                    <a:pt x="97727" y="68987"/>
                  </a:lnTo>
                  <a:lnTo>
                    <a:pt x="97610" y="68490"/>
                  </a:lnTo>
                  <a:lnTo>
                    <a:pt x="97466" y="68007"/>
                  </a:lnTo>
                  <a:lnTo>
                    <a:pt x="97309" y="67536"/>
                  </a:lnTo>
                  <a:lnTo>
                    <a:pt x="97152" y="67065"/>
                  </a:lnTo>
                  <a:lnTo>
                    <a:pt x="96969" y="66594"/>
                  </a:lnTo>
                  <a:lnTo>
                    <a:pt x="96773" y="66137"/>
                  </a:lnTo>
                  <a:lnTo>
                    <a:pt x="96577" y="65692"/>
                  </a:lnTo>
                  <a:lnTo>
                    <a:pt x="96368" y="65248"/>
                  </a:lnTo>
                  <a:lnTo>
                    <a:pt x="96145" y="64803"/>
                  </a:lnTo>
                  <a:lnTo>
                    <a:pt x="95923" y="64372"/>
                  </a:lnTo>
                  <a:lnTo>
                    <a:pt x="95688" y="63940"/>
                  </a:lnTo>
                  <a:lnTo>
                    <a:pt x="95204" y="63077"/>
                  </a:lnTo>
                  <a:lnTo>
                    <a:pt x="94707" y="62227"/>
                  </a:lnTo>
                  <a:lnTo>
                    <a:pt x="93674" y="60501"/>
                  </a:lnTo>
                  <a:lnTo>
                    <a:pt x="93151" y="59612"/>
                  </a:lnTo>
                  <a:lnTo>
                    <a:pt x="92641" y="58710"/>
                  </a:lnTo>
                  <a:lnTo>
                    <a:pt x="92157" y="57781"/>
                  </a:lnTo>
                  <a:lnTo>
                    <a:pt x="91909" y="57311"/>
                  </a:lnTo>
                  <a:lnTo>
                    <a:pt x="91673" y="56827"/>
                  </a:lnTo>
                  <a:lnTo>
                    <a:pt x="91451" y="56330"/>
                  </a:lnTo>
                  <a:lnTo>
                    <a:pt x="91229" y="55833"/>
                  </a:lnTo>
                  <a:lnTo>
                    <a:pt x="91020" y="55323"/>
                  </a:lnTo>
                  <a:lnTo>
                    <a:pt x="90824" y="54787"/>
                  </a:lnTo>
                  <a:lnTo>
                    <a:pt x="90641" y="54251"/>
                  </a:lnTo>
                  <a:lnTo>
                    <a:pt x="90457" y="53702"/>
                  </a:lnTo>
                  <a:lnTo>
                    <a:pt x="90287" y="53140"/>
                  </a:lnTo>
                  <a:lnTo>
                    <a:pt x="90144" y="52551"/>
                  </a:lnTo>
                  <a:lnTo>
                    <a:pt x="90000" y="51963"/>
                  </a:lnTo>
                  <a:lnTo>
                    <a:pt x="89869" y="51348"/>
                  </a:lnTo>
                  <a:lnTo>
                    <a:pt x="89764" y="50721"/>
                  </a:lnTo>
                  <a:lnTo>
                    <a:pt x="89673" y="50080"/>
                  </a:lnTo>
                  <a:lnTo>
                    <a:pt x="89424" y="48341"/>
                  </a:lnTo>
                  <a:lnTo>
                    <a:pt x="89150" y="46523"/>
                  </a:lnTo>
                  <a:lnTo>
                    <a:pt x="88993" y="45582"/>
                  </a:lnTo>
                  <a:lnTo>
                    <a:pt x="88823" y="44627"/>
                  </a:lnTo>
                  <a:lnTo>
                    <a:pt x="88640" y="43660"/>
                  </a:lnTo>
                  <a:lnTo>
                    <a:pt x="88444" y="42679"/>
                  </a:lnTo>
                  <a:lnTo>
                    <a:pt x="88235" y="41672"/>
                  </a:lnTo>
                  <a:lnTo>
                    <a:pt x="88012" y="40652"/>
                  </a:lnTo>
                  <a:lnTo>
                    <a:pt x="87777" y="39632"/>
                  </a:lnTo>
                  <a:lnTo>
                    <a:pt x="87529" y="38586"/>
                  </a:lnTo>
                  <a:lnTo>
                    <a:pt x="87267" y="37540"/>
                  </a:lnTo>
                  <a:lnTo>
                    <a:pt x="86992" y="36494"/>
                  </a:lnTo>
                  <a:lnTo>
                    <a:pt x="86705" y="35435"/>
                  </a:lnTo>
                  <a:lnTo>
                    <a:pt x="86391" y="34363"/>
                  </a:lnTo>
                  <a:lnTo>
                    <a:pt x="86064" y="33291"/>
                  </a:lnTo>
                  <a:lnTo>
                    <a:pt x="85724" y="32219"/>
                  </a:lnTo>
                  <a:lnTo>
                    <a:pt x="85371" y="31133"/>
                  </a:lnTo>
                  <a:lnTo>
                    <a:pt x="84992" y="30061"/>
                  </a:lnTo>
                  <a:lnTo>
                    <a:pt x="84587" y="28976"/>
                  </a:lnTo>
                  <a:lnTo>
                    <a:pt x="84181" y="27904"/>
                  </a:lnTo>
                  <a:lnTo>
                    <a:pt x="83750" y="26831"/>
                  </a:lnTo>
                  <a:lnTo>
                    <a:pt x="83292" y="25759"/>
                  </a:lnTo>
                  <a:lnTo>
                    <a:pt x="82821" y="24700"/>
                  </a:lnTo>
                  <a:lnTo>
                    <a:pt x="82324" y="23641"/>
                  </a:lnTo>
                  <a:lnTo>
                    <a:pt x="81814" y="22582"/>
                  </a:lnTo>
                  <a:lnTo>
                    <a:pt x="81278" y="21549"/>
                  </a:lnTo>
                  <a:lnTo>
                    <a:pt x="80729" y="20516"/>
                  </a:lnTo>
                  <a:lnTo>
                    <a:pt x="80154" y="19496"/>
                  </a:lnTo>
                  <a:lnTo>
                    <a:pt x="79552" y="18476"/>
                  </a:lnTo>
                  <a:lnTo>
                    <a:pt x="78925" y="17482"/>
                  </a:lnTo>
                  <a:lnTo>
                    <a:pt x="78284" y="16502"/>
                  </a:lnTo>
                  <a:lnTo>
                    <a:pt x="77617" y="15547"/>
                  </a:lnTo>
                  <a:lnTo>
                    <a:pt x="76924" y="14593"/>
                  </a:lnTo>
                  <a:lnTo>
                    <a:pt x="76571" y="14135"/>
                  </a:lnTo>
                  <a:lnTo>
                    <a:pt x="76205" y="13664"/>
                  </a:lnTo>
                  <a:lnTo>
                    <a:pt x="75839" y="13207"/>
                  </a:lnTo>
                  <a:lnTo>
                    <a:pt x="75460" y="12762"/>
                  </a:lnTo>
                  <a:lnTo>
                    <a:pt x="75081" y="12317"/>
                  </a:lnTo>
                  <a:lnTo>
                    <a:pt x="74688" y="11873"/>
                  </a:lnTo>
                  <a:lnTo>
                    <a:pt x="74296" y="11441"/>
                  </a:lnTo>
                  <a:lnTo>
                    <a:pt x="73904" y="11010"/>
                  </a:lnTo>
                  <a:lnTo>
                    <a:pt x="73485" y="10578"/>
                  </a:lnTo>
                  <a:lnTo>
                    <a:pt x="73080" y="10160"/>
                  </a:lnTo>
                  <a:lnTo>
                    <a:pt x="72662" y="9755"/>
                  </a:lnTo>
                  <a:lnTo>
                    <a:pt x="72230" y="9349"/>
                  </a:lnTo>
                  <a:lnTo>
                    <a:pt x="71799" y="8944"/>
                  </a:lnTo>
                  <a:lnTo>
                    <a:pt x="71354" y="8552"/>
                  </a:lnTo>
                  <a:lnTo>
                    <a:pt x="70909" y="8172"/>
                  </a:lnTo>
                  <a:lnTo>
                    <a:pt x="70452" y="7793"/>
                  </a:lnTo>
                  <a:lnTo>
                    <a:pt x="69994" y="7414"/>
                  </a:lnTo>
                  <a:lnTo>
                    <a:pt x="69523" y="7061"/>
                  </a:lnTo>
                  <a:lnTo>
                    <a:pt x="69053" y="6695"/>
                  </a:lnTo>
                  <a:lnTo>
                    <a:pt x="68569" y="6355"/>
                  </a:lnTo>
                  <a:lnTo>
                    <a:pt x="68072" y="6002"/>
                  </a:lnTo>
                  <a:lnTo>
                    <a:pt x="67575" y="5675"/>
                  </a:lnTo>
                  <a:lnTo>
                    <a:pt x="67078" y="5348"/>
                  </a:lnTo>
                  <a:lnTo>
                    <a:pt x="66568" y="5021"/>
                  </a:lnTo>
                  <a:lnTo>
                    <a:pt x="66045" y="4721"/>
                  </a:lnTo>
                  <a:lnTo>
                    <a:pt x="65522" y="4420"/>
                  </a:lnTo>
                  <a:lnTo>
                    <a:pt x="64986" y="4119"/>
                  </a:lnTo>
                  <a:lnTo>
                    <a:pt x="64450" y="3844"/>
                  </a:lnTo>
                  <a:lnTo>
                    <a:pt x="63901" y="3557"/>
                  </a:lnTo>
                  <a:lnTo>
                    <a:pt x="63339" y="3295"/>
                  </a:lnTo>
                  <a:lnTo>
                    <a:pt x="62776" y="3034"/>
                  </a:lnTo>
                  <a:lnTo>
                    <a:pt x="62201" y="2785"/>
                  </a:lnTo>
                  <a:lnTo>
                    <a:pt x="61626" y="2550"/>
                  </a:lnTo>
                  <a:lnTo>
                    <a:pt x="61037" y="2328"/>
                  </a:lnTo>
                  <a:lnTo>
                    <a:pt x="60436" y="2105"/>
                  </a:lnTo>
                  <a:lnTo>
                    <a:pt x="59834" y="1896"/>
                  </a:lnTo>
                  <a:lnTo>
                    <a:pt x="59220" y="1700"/>
                  </a:lnTo>
                  <a:lnTo>
                    <a:pt x="58592" y="1504"/>
                  </a:lnTo>
                  <a:lnTo>
                    <a:pt x="57965" y="1334"/>
                  </a:lnTo>
                  <a:lnTo>
                    <a:pt x="57337" y="1164"/>
                  </a:lnTo>
                  <a:lnTo>
                    <a:pt x="56683" y="1007"/>
                  </a:lnTo>
                  <a:lnTo>
                    <a:pt x="56029" y="850"/>
                  </a:lnTo>
                  <a:lnTo>
                    <a:pt x="55376" y="719"/>
                  </a:lnTo>
                  <a:lnTo>
                    <a:pt x="54709" y="602"/>
                  </a:lnTo>
                  <a:lnTo>
                    <a:pt x="54029" y="484"/>
                  </a:lnTo>
                  <a:lnTo>
                    <a:pt x="53336" y="379"/>
                  </a:lnTo>
                  <a:lnTo>
                    <a:pt x="52643" y="288"/>
                  </a:lnTo>
                  <a:lnTo>
                    <a:pt x="51937" y="209"/>
                  </a:lnTo>
                  <a:lnTo>
                    <a:pt x="51218" y="144"/>
                  </a:lnTo>
                  <a:lnTo>
                    <a:pt x="50498" y="92"/>
                  </a:lnTo>
                  <a:lnTo>
                    <a:pt x="49766" y="53"/>
                  </a:lnTo>
                  <a:lnTo>
                    <a:pt x="49034" y="13"/>
                  </a:lnTo>
                  <a:lnTo>
                    <a:pt x="482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8"/>
            <p:cNvSpPr/>
            <p:nvPr/>
          </p:nvSpPr>
          <p:spPr>
            <a:xfrm>
              <a:off x="4279075" y="560750"/>
              <a:ext cx="1554375" cy="2232700"/>
            </a:xfrm>
            <a:custGeom>
              <a:avLst/>
              <a:gdLst/>
              <a:ahLst/>
              <a:cxnLst/>
              <a:rect l="l" t="t" r="r" b="b"/>
              <a:pathLst>
                <a:path w="62175" h="89308" extrusionOk="0">
                  <a:moveTo>
                    <a:pt x="35749" y="1"/>
                  </a:moveTo>
                  <a:lnTo>
                    <a:pt x="36207" y="537"/>
                  </a:lnTo>
                  <a:lnTo>
                    <a:pt x="36651" y="1099"/>
                  </a:lnTo>
                  <a:lnTo>
                    <a:pt x="37083" y="1661"/>
                  </a:lnTo>
                  <a:lnTo>
                    <a:pt x="37514" y="2237"/>
                  </a:lnTo>
                  <a:lnTo>
                    <a:pt x="37946" y="2825"/>
                  </a:lnTo>
                  <a:lnTo>
                    <a:pt x="38364" y="3426"/>
                  </a:lnTo>
                  <a:lnTo>
                    <a:pt x="38770" y="4028"/>
                  </a:lnTo>
                  <a:lnTo>
                    <a:pt x="39175" y="4656"/>
                  </a:lnTo>
                  <a:lnTo>
                    <a:pt x="39580" y="5283"/>
                  </a:lnTo>
                  <a:lnTo>
                    <a:pt x="39973" y="5924"/>
                  </a:lnTo>
                  <a:lnTo>
                    <a:pt x="40352" y="6565"/>
                  </a:lnTo>
                  <a:lnTo>
                    <a:pt x="40731" y="7218"/>
                  </a:lnTo>
                  <a:lnTo>
                    <a:pt x="41097" y="7885"/>
                  </a:lnTo>
                  <a:lnTo>
                    <a:pt x="41463" y="8552"/>
                  </a:lnTo>
                  <a:lnTo>
                    <a:pt x="41829" y="9232"/>
                  </a:lnTo>
                  <a:lnTo>
                    <a:pt x="42182" y="9912"/>
                  </a:lnTo>
                  <a:lnTo>
                    <a:pt x="42522" y="10592"/>
                  </a:lnTo>
                  <a:lnTo>
                    <a:pt x="42862" y="11298"/>
                  </a:lnTo>
                  <a:lnTo>
                    <a:pt x="43189" y="11991"/>
                  </a:lnTo>
                  <a:lnTo>
                    <a:pt x="43516" y="12697"/>
                  </a:lnTo>
                  <a:lnTo>
                    <a:pt x="44157" y="14122"/>
                  </a:lnTo>
                  <a:lnTo>
                    <a:pt x="44758" y="15561"/>
                  </a:lnTo>
                  <a:lnTo>
                    <a:pt x="45347" y="17012"/>
                  </a:lnTo>
                  <a:lnTo>
                    <a:pt x="45909" y="18463"/>
                  </a:lnTo>
                  <a:lnTo>
                    <a:pt x="46432" y="19928"/>
                  </a:lnTo>
                  <a:lnTo>
                    <a:pt x="46942" y="21392"/>
                  </a:lnTo>
                  <a:lnTo>
                    <a:pt x="47426" y="22857"/>
                  </a:lnTo>
                  <a:lnTo>
                    <a:pt x="47896" y="24321"/>
                  </a:lnTo>
                  <a:lnTo>
                    <a:pt x="48328" y="25773"/>
                  </a:lnTo>
                  <a:lnTo>
                    <a:pt x="48746" y="27211"/>
                  </a:lnTo>
                  <a:lnTo>
                    <a:pt x="49125" y="28636"/>
                  </a:lnTo>
                  <a:lnTo>
                    <a:pt x="49492" y="30035"/>
                  </a:lnTo>
                  <a:lnTo>
                    <a:pt x="49832" y="31421"/>
                  </a:lnTo>
                  <a:lnTo>
                    <a:pt x="50158" y="32781"/>
                  </a:lnTo>
                  <a:lnTo>
                    <a:pt x="50446" y="34115"/>
                  </a:lnTo>
                  <a:lnTo>
                    <a:pt x="50721" y="35423"/>
                  </a:lnTo>
                  <a:lnTo>
                    <a:pt x="50982" y="36691"/>
                  </a:lnTo>
                  <a:lnTo>
                    <a:pt x="51204" y="37920"/>
                  </a:lnTo>
                  <a:lnTo>
                    <a:pt x="51414" y="39110"/>
                  </a:lnTo>
                  <a:lnTo>
                    <a:pt x="51597" y="40247"/>
                  </a:lnTo>
                  <a:lnTo>
                    <a:pt x="51754" y="41346"/>
                  </a:lnTo>
                  <a:lnTo>
                    <a:pt x="51897" y="42392"/>
                  </a:lnTo>
                  <a:lnTo>
                    <a:pt x="51989" y="43059"/>
                  </a:lnTo>
                  <a:lnTo>
                    <a:pt x="52094" y="43699"/>
                  </a:lnTo>
                  <a:lnTo>
                    <a:pt x="52224" y="44314"/>
                  </a:lnTo>
                  <a:lnTo>
                    <a:pt x="52355" y="44902"/>
                  </a:lnTo>
                  <a:lnTo>
                    <a:pt x="52486" y="45478"/>
                  </a:lnTo>
                  <a:lnTo>
                    <a:pt x="52643" y="46027"/>
                  </a:lnTo>
                  <a:lnTo>
                    <a:pt x="52813" y="46563"/>
                  </a:lnTo>
                  <a:lnTo>
                    <a:pt x="52983" y="47086"/>
                  </a:lnTo>
                  <a:lnTo>
                    <a:pt x="53166" y="47583"/>
                  </a:lnTo>
                  <a:lnTo>
                    <a:pt x="53349" y="48067"/>
                  </a:lnTo>
                  <a:lnTo>
                    <a:pt x="53545" y="48537"/>
                  </a:lnTo>
                  <a:lnTo>
                    <a:pt x="53741" y="48982"/>
                  </a:lnTo>
                  <a:lnTo>
                    <a:pt x="53950" y="49427"/>
                  </a:lnTo>
                  <a:lnTo>
                    <a:pt x="54160" y="49858"/>
                  </a:lnTo>
                  <a:lnTo>
                    <a:pt x="54382" y="50276"/>
                  </a:lnTo>
                  <a:lnTo>
                    <a:pt x="54604" y="50682"/>
                  </a:lnTo>
                  <a:lnTo>
                    <a:pt x="55036" y="51466"/>
                  </a:lnTo>
                  <a:lnTo>
                    <a:pt x="55493" y="52225"/>
                  </a:lnTo>
                  <a:lnTo>
                    <a:pt x="56369" y="53663"/>
                  </a:lnTo>
                  <a:lnTo>
                    <a:pt x="56788" y="54382"/>
                  </a:lnTo>
                  <a:lnTo>
                    <a:pt x="57193" y="55088"/>
                  </a:lnTo>
                  <a:lnTo>
                    <a:pt x="57389" y="55441"/>
                  </a:lnTo>
                  <a:lnTo>
                    <a:pt x="57572" y="55794"/>
                  </a:lnTo>
                  <a:lnTo>
                    <a:pt x="57742" y="56160"/>
                  </a:lnTo>
                  <a:lnTo>
                    <a:pt x="57912" y="56527"/>
                  </a:lnTo>
                  <a:lnTo>
                    <a:pt x="58069" y="56893"/>
                  </a:lnTo>
                  <a:lnTo>
                    <a:pt x="58226" y="57272"/>
                  </a:lnTo>
                  <a:lnTo>
                    <a:pt x="58357" y="57664"/>
                  </a:lnTo>
                  <a:lnTo>
                    <a:pt x="58488" y="58056"/>
                  </a:lnTo>
                  <a:lnTo>
                    <a:pt x="58592" y="58462"/>
                  </a:lnTo>
                  <a:lnTo>
                    <a:pt x="58697" y="58867"/>
                  </a:lnTo>
                  <a:lnTo>
                    <a:pt x="58775" y="59299"/>
                  </a:lnTo>
                  <a:lnTo>
                    <a:pt x="58854" y="59730"/>
                  </a:lnTo>
                  <a:lnTo>
                    <a:pt x="58906" y="60175"/>
                  </a:lnTo>
                  <a:lnTo>
                    <a:pt x="58945" y="60645"/>
                  </a:lnTo>
                  <a:lnTo>
                    <a:pt x="58971" y="61116"/>
                  </a:lnTo>
                  <a:lnTo>
                    <a:pt x="58971" y="61613"/>
                  </a:lnTo>
                  <a:lnTo>
                    <a:pt x="58958" y="62123"/>
                  </a:lnTo>
                  <a:lnTo>
                    <a:pt x="58919" y="62646"/>
                  </a:lnTo>
                  <a:lnTo>
                    <a:pt x="58867" y="63195"/>
                  </a:lnTo>
                  <a:lnTo>
                    <a:pt x="58801" y="63757"/>
                  </a:lnTo>
                  <a:lnTo>
                    <a:pt x="58710" y="64346"/>
                  </a:lnTo>
                  <a:lnTo>
                    <a:pt x="58592" y="64947"/>
                  </a:lnTo>
                  <a:lnTo>
                    <a:pt x="58448" y="65575"/>
                  </a:lnTo>
                  <a:lnTo>
                    <a:pt x="58278" y="66229"/>
                  </a:lnTo>
                  <a:lnTo>
                    <a:pt x="58095" y="66909"/>
                  </a:lnTo>
                  <a:lnTo>
                    <a:pt x="57886" y="67602"/>
                  </a:lnTo>
                  <a:lnTo>
                    <a:pt x="57638" y="68334"/>
                  </a:lnTo>
                  <a:lnTo>
                    <a:pt x="57376" y="69079"/>
                  </a:lnTo>
                  <a:lnTo>
                    <a:pt x="57088" y="69864"/>
                  </a:lnTo>
                  <a:lnTo>
                    <a:pt x="56762" y="70674"/>
                  </a:lnTo>
                  <a:lnTo>
                    <a:pt x="56409" y="71511"/>
                  </a:lnTo>
                  <a:lnTo>
                    <a:pt x="56029" y="72387"/>
                  </a:lnTo>
                  <a:lnTo>
                    <a:pt x="55624" y="73290"/>
                  </a:lnTo>
                  <a:lnTo>
                    <a:pt x="55179" y="74218"/>
                  </a:lnTo>
                  <a:lnTo>
                    <a:pt x="54709" y="75186"/>
                  </a:lnTo>
                  <a:lnTo>
                    <a:pt x="54199" y="76192"/>
                  </a:lnTo>
                  <a:lnTo>
                    <a:pt x="53911" y="76728"/>
                  </a:lnTo>
                  <a:lnTo>
                    <a:pt x="53610" y="77251"/>
                  </a:lnTo>
                  <a:lnTo>
                    <a:pt x="53310" y="77748"/>
                  </a:lnTo>
                  <a:lnTo>
                    <a:pt x="52983" y="78232"/>
                  </a:lnTo>
                  <a:lnTo>
                    <a:pt x="52656" y="78690"/>
                  </a:lnTo>
                  <a:lnTo>
                    <a:pt x="52316" y="79134"/>
                  </a:lnTo>
                  <a:lnTo>
                    <a:pt x="51963" y="79566"/>
                  </a:lnTo>
                  <a:lnTo>
                    <a:pt x="51597" y="79971"/>
                  </a:lnTo>
                  <a:lnTo>
                    <a:pt x="51231" y="80350"/>
                  </a:lnTo>
                  <a:lnTo>
                    <a:pt x="50851" y="80730"/>
                  </a:lnTo>
                  <a:lnTo>
                    <a:pt x="50459" y="81083"/>
                  </a:lnTo>
                  <a:lnTo>
                    <a:pt x="50054" y="81410"/>
                  </a:lnTo>
                  <a:lnTo>
                    <a:pt x="49648" y="81736"/>
                  </a:lnTo>
                  <a:lnTo>
                    <a:pt x="49230" y="82037"/>
                  </a:lnTo>
                  <a:lnTo>
                    <a:pt x="48799" y="82325"/>
                  </a:lnTo>
                  <a:lnTo>
                    <a:pt x="48367" y="82586"/>
                  </a:lnTo>
                  <a:lnTo>
                    <a:pt x="47922" y="82848"/>
                  </a:lnTo>
                  <a:lnTo>
                    <a:pt x="47465" y="83083"/>
                  </a:lnTo>
                  <a:lnTo>
                    <a:pt x="47007" y="83305"/>
                  </a:lnTo>
                  <a:lnTo>
                    <a:pt x="46536" y="83528"/>
                  </a:lnTo>
                  <a:lnTo>
                    <a:pt x="46066" y="83724"/>
                  </a:lnTo>
                  <a:lnTo>
                    <a:pt x="45582" y="83907"/>
                  </a:lnTo>
                  <a:lnTo>
                    <a:pt x="45085" y="84077"/>
                  </a:lnTo>
                  <a:lnTo>
                    <a:pt x="44588" y="84234"/>
                  </a:lnTo>
                  <a:lnTo>
                    <a:pt x="44078" y="84378"/>
                  </a:lnTo>
                  <a:lnTo>
                    <a:pt x="43568" y="84508"/>
                  </a:lnTo>
                  <a:lnTo>
                    <a:pt x="43045" y="84626"/>
                  </a:lnTo>
                  <a:lnTo>
                    <a:pt x="42509" y="84744"/>
                  </a:lnTo>
                  <a:lnTo>
                    <a:pt x="41986" y="84835"/>
                  </a:lnTo>
                  <a:lnTo>
                    <a:pt x="41437" y="84927"/>
                  </a:lnTo>
                  <a:lnTo>
                    <a:pt x="40888" y="85005"/>
                  </a:lnTo>
                  <a:lnTo>
                    <a:pt x="40339" y="85071"/>
                  </a:lnTo>
                  <a:lnTo>
                    <a:pt x="39776" y="85123"/>
                  </a:lnTo>
                  <a:lnTo>
                    <a:pt x="39214" y="85175"/>
                  </a:lnTo>
                  <a:lnTo>
                    <a:pt x="38652" y="85215"/>
                  </a:lnTo>
                  <a:lnTo>
                    <a:pt x="38077" y="85241"/>
                  </a:lnTo>
                  <a:lnTo>
                    <a:pt x="37488" y="85254"/>
                  </a:lnTo>
                  <a:lnTo>
                    <a:pt x="36900" y="85267"/>
                  </a:lnTo>
                  <a:lnTo>
                    <a:pt x="35723" y="85280"/>
                  </a:lnTo>
                  <a:lnTo>
                    <a:pt x="34507" y="85254"/>
                  </a:lnTo>
                  <a:lnTo>
                    <a:pt x="33291" y="85201"/>
                  </a:lnTo>
                  <a:lnTo>
                    <a:pt x="32049" y="85123"/>
                  </a:lnTo>
                  <a:lnTo>
                    <a:pt x="30793" y="85031"/>
                  </a:lnTo>
                  <a:lnTo>
                    <a:pt x="29538" y="84914"/>
                  </a:lnTo>
                  <a:lnTo>
                    <a:pt x="28257" y="84783"/>
                  </a:lnTo>
                  <a:lnTo>
                    <a:pt x="26962" y="84652"/>
                  </a:lnTo>
                  <a:lnTo>
                    <a:pt x="25668" y="84495"/>
                  </a:lnTo>
                  <a:lnTo>
                    <a:pt x="23053" y="84182"/>
                  </a:lnTo>
                  <a:lnTo>
                    <a:pt x="20411" y="83868"/>
                  </a:lnTo>
                  <a:lnTo>
                    <a:pt x="19248" y="84482"/>
                  </a:lnTo>
                  <a:lnTo>
                    <a:pt x="18568" y="84822"/>
                  </a:lnTo>
                  <a:lnTo>
                    <a:pt x="17822" y="85188"/>
                  </a:lnTo>
                  <a:lnTo>
                    <a:pt x="17025" y="85581"/>
                  </a:lnTo>
                  <a:lnTo>
                    <a:pt x="16175" y="85960"/>
                  </a:lnTo>
                  <a:lnTo>
                    <a:pt x="15299" y="86352"/>
                  </a:lnTo>
                  <a:lnTo>
                    <a:pt x="14371" y="86718"/>
                  </a:lnTo>
                  <a:lnTo>
                    <a:pt x="13429" y="87084"/>
                  </a:lnTo>
                  <a:lnTo>
                    <a:pt x="12945" y="87254"/>
                  </a:lnTo>
                  <a:lnTo>
                    <a:pt x="12462" y="87411"/>
                  </a:lnTo>
                  <a:lnTo>
                    <a:pt x="11978" y="87568"/>
                  </a:lnTo>
                  <a:lnTo>
                    <a:pt x="11481" y="87712"/>
                  </a:lnTo>
                  <a:lnTo>
                    <a:pt x="10997" y="87856"/>
                  </a:lnTo>
                  <a:lnTo>
                    <a:pt x="10500" y="87987"/>
                  </a:lnTo>
                  <a:lnTo>
                    <a:pt x="10016" y="88104"/>
                  </a:lnTo>
                  <a:lnTo>
                    <a:pt x="9520" y="88196"/>
                  </a:lnTo>
                  <a:lnTo>
                    <a:pt x="9036" y="88287"/>
                  </a:lnTo>
                  <a:lnTo>
                    <a:pt x="8539" y="88366"/>
                  </a:lnTo>
                  <a:lnTo>
                    <a:pt x="8068" y="88431"/>
                  </a:lnTo>
                  <a:lnTo>
                    <a:pt x="7584" y="88470"/>
                  </a:lnTo>
                  <a:lnTo>
                    <a:pt x="7114" y="88496"/>
                  </a:lnTo>
                  <a:lnTo>
                    <a:pt x="6643" y="88510"/>
                  </a:lnTo>
                  <a:lnTo>
                    <a:pt x="5754" y="88496"/>
                  </a:lnTo>
                  <a:lnTo>
                    <a:pt x="4878" y="88470"/>
                  </a:lnTo>
                  <a:lnTo>
                    <a:pt x="4015" y="88418"/>
                  </a:lnTo>
                  <a:lnTo>
                    <a:pt x="3178" y="88353"/>
                  </a:lnTo>
                  <a:lnTo>
                    <a:pt x="2354" y="88261"/>
                  </a:lnTo>
                  <a:lnTo>
                    <a:pt x="1543" y="88157"/>
                  </a:lnTo>
                  <a:lnTo>
                    <a:pt x="759" y="88039"/>
                  </a:lnTo>
                  <a:lnTo>
                    <a:pt x="0" y="87895"/>
                  </a:lnTo>
                  <a:lnTo>
                    <a:pt x="497" y="88052"/>
                  </a:lnTo>
                  <a:lnTo>
                    <a:pt x="1020" y="88209"/>
                  </a:lnTo>
                  <a:lnTo>
                    <a:pt x="1556" y="88353"/>
                  </a:lnTo>
                  <a:lnTo>
                    <a:pt x="2106" y="88483"/>
                  </a:lnTo>
                  <a:lnTo>
                    <a:pt x="2681" y="88614"/>
                  </a:lnTo>
                  <a:lnTo>
                    <a:pt x="3269" y="88732"/>
                  </a:lnTo>
                  <a:lnTo>
                    <a:pt x="3871" y="88836"/>
                  </a:lnTo>
                  <a:lnTo>
                    <a:pt x="4485" y="88928"/>
                  </a:lnTo>
                  <a:lnTo>
                    <a:pt x="5113" y="89020"/>
                  </a:lnTo>
                  <a:lnTo>
                    <a:pt x="5754" y="89098"/>
                  </a:lnTo>
                  <a:lnTo>
                    <a:pt x="6421" y="89163"/>
                  </a:lnTo>
                  <a:lnTo>
                    <a:pt x="7087" y="89216"/>
                  </a:lnTo>
                  <a:lnTo>
                    <a:pt x="7767" y="89255"/>
                  </a:lnTo>
                  <a:lnTo>
                    <a:pt x="8447" y="89281"/>
                  </a:lnTo>
                  <a:lnTo>
                    <a:pt x="9153" y="89307"/>
                  </a:lnTo>
                  <a:lnTo>
                    <a:pt x="9859" y="89307"/>
                  </a:lnTo>
                  <a:lnTo>
                    <a:pt x="10775" y="89294"/>
                  </a:lnTo>
                  <a:lnTo>
                    <a:pt x="11677" y="89268"/>
                  </a:lnTo>
                  <a:lnTo>
                    <a:pt x="12566" y="89216"/>
                  </a:lnTo>
                  <a:lnTo>
                    <a:pt x="13429" y="89150"/>
                  </a:lnTo>
                  <a:lnTo>
                    <a:pt x="14279" y="89059"/>
                  </a:lnTo>
                  <a:lnTo>
                    <a:pt x="15103" y="88954"/>
                  </a:lnTo>
                  <a:lnTo>
                    <a:pt x="15900" y="88823"/>
                  </a:lnTo>
                  <a:lnTo>
                    <a:pt x="16685" y="88680"/>
                  </a:lnTo>
                  <a:lnTo>
                    <a:pt x="17430" y="88523"/>
                  </a:lnTo>
                  <a:lnTo>
                    <a:pt x="18162" y="88353"/>
                  </a:lnTo>
                  <a:lnTo>
                    <a:pt x="18855" y="88170"/>
                  </a:lnTo>
                  <a:lnTo>
                    <a:pt x="19509" y="87960"/>
                  </a:lnTo>
                  <a:lnTo>
                    <a:pt x="20137" y="87751"/>
                  </a:lnTo>
                  <a:lnTo>
                    <a:pt x="20738" y="87516"/>
                  </a:lnTo>
                  <a:lnTo>
                    <a:pt x="21301" y="87280"/>
                  </a:lnTo>
                  <a:lnTo>
                    <a:pt x="21811" y="87019"/>
                  </a:lnTo>
                  <a:lnTo>
                    <a:pt x="23144" y="87176"/>
                  </a:lnTo>
                  <a:lnTo>
                    <a:pt x="24478" y="87307"/>
                  </a:lnTo>
                  <a:lnTo>
                    <a:pt x="25825" y="87437"/>
                  </a:lnTo>
                  <a:lnTo>
                    <a:pt x="27172" y="87555"/>
                  </a:lnTo>
                  <a:lnTo>
                    <a:pt x="28518" y="87660"/>
                  </a:lnTo>
                  <a:lnTo>
                    <a:pt x="29865" y="87751"/>
                  </a:lnTo>
                  <a:lnTo>
                    <a:pt x="31212" y="87817"/>
                  </a:lnTo>
                  <a:lnTo>
                    <a:pt x="32546" y="87869"/>
                  </a:lnTo>
                  <a:lnTo>
                    <a:pt x="33879" y="87895"/>
                  </a:lnTo>
                  <a:lnTo>
                    <a:pt x="35200" y="87908"/>
                  </a:lnTo>
                  <a:lnTo>
                    <a:pt x="36521" y="87882"/>
                  </a:lnTo>
                  <a:lnTo>
                    <a:pt x="37815" y="87830"/>
                  </a:lnTo>
                  <a:lnTo>
                    <a:pt x="38456" y="87790"/>
                  </a:lnTo>
                  <a:lnTo>
                    <a:pt x="39096" y="87751"/>
                  </a:lnTo>
                  <a:lnTo>
                    <a:pt x="39737" y="87699"/>
                  </a:lnTo>
                  <a:lnTo>
                    <a:pt x="40365" y="87634"/>
                  </a:lnTo>
                  <a:lnTo>
                    <a:pt x="40992" y="87568"/>
                  </a:lnTo>
                  <a:lnTo>
                    <a:pt x="41607" y="87490"/>
                  </a:lnTo>
                  <a:lnTo>
                    <a:pt x="42235" y="87411"/>
                  </a:lnTo>
                  <a:lnTo>
                    <a:pt x="42836" y="87307"/>
                  </a:lnTo>
                  <a:lnTo>
                    <a:pt x="43438" y="87202"/>
                  </a:lnTo>
                  <a:lnTo>
                    <a:pt x="44039" y="87084"/>
                  </a:lnTo>
                  <a:lnTo>
                    <a:pt x="44627" y="86967"/>
                  </a:lnTo>
                  <a:lnTo>
                    <a:pt x="45216" y="86823"/>
                  </a:lnTo>
                  <a:lnTo>
                    <a:pt x="45791" y="86679"/>
                  </a:lnTo>
                  <a:lnTo>
                    <a:pt x="46367" y="86522"/>
                  </a:lnTo>
                  <a:lnTo>
                    <a:pt x="46929" y="86352"/>
                  </a:lnTo>
                  <a:lnTo>
                    <a:pt x="47478" y="86169"/>
                  </a:lnTo>
                  <a:lnTo>
                    <a:pt x="48027" y="85986"/>
                  </a:lnTo>
                  <a:lnTo>
                    <a:pt x="48563" y="85777"/>
                  </a:lnTo>
                  <a:lnTo>
                    <a:pt x="49099" y="85568"/>
                  </a:lnTo>
                  <a:lnTo>
                    <a:pt x="49622" y="85332"/>
                  </a:lnTo>
                  <a:lnTo>
                    <a:pt x="50132" y="85097"/>
                  </a:lnTo>
                  <a:lnTo>
                    <a:pt x="50629" y="84835"/>
                  </a:lnTo>
                  <a:lnTo>
                    <a:pt x="51126" y="84574"/>
                  </a:lnTo>
                  <a:lnTo>
                    <a:pt x="51610" y="84299"/>
                  </a:lnTo>
                  <a:lnTo>
                    <a:pt x="52081" y="83998"/>
                  </a:lnTo>
                  <a:lnTo>
                    <a:pt x="52551" y="83698"/>
                  </a:lnTo>
                  <a:lnTo>
                    <a:pt x="52996" y="83371"/>
                  </a:lnTo>
                  <a:lnTo>
                    <a:pt x="53440" y="83031"/>
                  </a:lnTo>
                  <a:lnTo>
                    <a:pt x="53872" y="82691"/>
                  </a:lnTo>
                  <a:lnTo>
                    <a:pt x="54290" y="82325"/>
                  </a:lnTo>
                  <a:lnTo>
                    <a:pt x="54696" y="81946"/>
                  </a:lnTo>
                  <a:lnTo>
                    <a:pt x="55088" y="81540"/>
                  </a:lnTo>
                  <a:lnTo>
                    <a:pt x="55480" y="81135"/>
                  </a:lnTo>
                  <a:lnTo>
                    <a:pt x="55846" y="80703"/>
                  </a:lnTo>
                  <a:lnTo>
                    <a:pt x="56199" y="80259"/>
                  </a:lnTo>
                  <a:lnTo>
                    <a:pt x="56552" y="79801"/>
                  </a:lnTo>
                  <a:lnTo>
                    <a:pt x="56879" y="79330"/>
                  </a:lnTo>
                  <a:lnTo>
                    <a:pt x="57193" y="78834"/>
                  </a:lnTo>
                  <a:lnTo>
                    <a:pt x="57507" y="78324"/>
                  </a:lnTo>
                  <a:lnTo>
                    <a:pt x="57795" y="77801"/>
                  </a:lnTo>
                  <a:lnTo>
                    <a:pt x="58291" y="76820"/>
                  </a:lnTo>
                  <a:lnTo>
                    <a:pt x="58762" y="75865"/>
                  </a:lnTo>
                  <a:lnTo>
                    <a:pt x="59207" y="74950"/>
                  </a:lnTo>
                  <a:lnTo>
                    <a:pt x="59599" y="74061"/>
                  </a:lnTo>
                  <a:lnTo>
                    <a:pt x="59965" y="73185"/>
                  </a:lnTo>
                  <a:lnTo>
                    <a:pt x="60305" y="72348"/>
                  </a:lnTo>
                  <a:lnTo>
                    <a:pt x="60619" y="71524"/>
                  </a:lnTo>
                  <a:lnTo>
                    <a:pt x="60893" y="70727"/>
                  </a:lnTo>
                  <a:lnTo>
                    <a:pt x="61129" y="69955"/>
                  </a:lnTo>
                  <a:lnTo>
                    <a:pt x="61351" y="69210"/>
                  </a:lnTo>
                  <a:lnTo>
                    <a:pt x="61547" y="68478"/>
                  </a:lnTo>
                  <a:lnTo>
                    <a:pt x="61704" y="67772"/>
                  </a:lnTo>
                  <a:lnTo>
                    <a:pt x="61848" y="67079"/>
                  </a:lnTo>
                  <a:lnTo>
                    <a:pt x="61953" y="66412"/>
                  </a:lnTo>
                  <a:lnTo>
                    <a:pt x="62044" y="65758"/>
                  </a:lnTo>
                  <a:lnTo>
                    <a:pt x="62110" y="65117"/>
                  </a:lnTo>
                  <a:lnTo>
                    <a:pt x="62149" y="64503"/>
                  </a:lnTo>
                  <a:lnTo>
                    <a:pt x="62175" y="63901"/>
                  </a:lnTo>
                  <a:lnTo>
                    <a:pt x="62162" y="63326"/>
                  </a:lnTo>
                  <a:lnTo>
                    <a:pt x="62149" y="62751"/>
                  </a:lnTo>
                  <a:lnTo>
                    <a:pt x="62110" y="62201"/>
                  </a:lnTo>
                  <a:lnTo>
                    <a:pt x="62044" y="61652"/>
                  </a:lnTo>
                  <a:lnTo>
                    <a:pt x="61966" y="61129"/>
                  </a:lnTo>
                  <a:lnTo>
                    <a:pt x="61874" y="60606"/>
                  </a:lnTo>
                  <a:lnTo>
                    <a:pt x="61756" y="60096"/>
                  </a:lnTo>
                  <a:lnTo>
                    <a:pt x="61639" y="59599"/>
                  </a:lnTo>
                  <a:lnTo>
                    <a:pt x="61495" y="59116"/>
                  </a:lnTo>
                  <a:lnTo>
                    <a:pt x="61338" y="58645"/>
                  </a:lnTo>
                  <a:lnTo>
                    <a:pt x="61181" y="58174"/>
                  </a:lnTo>
                  <a:lnTo>
                    <a:pt x="60998" y="57703"/>
                  </a:lnTo>
                  <a:lnTo>
                    <a:pt x="60802" y="57246"/>
                  </a:lnTo>
                  <a:lnTo>
                    <a:pt x="60606" y="56801"/>
                  </a:lnTo>
                  <a:lnTo>
                    <a:pt x="60397" y="56357"/>
                  </a:lnTo>
                  <a:lnTo>
                    <a:pt x="60174" y="55912"/>
                  </a:lnTo>
                  <a:lnTo>
                    <a:pt x="59952" y="55481"/>
                  </a:lnTo>
                  <a:lnTo>
                    <a:pt x="59717" y="55049"/>
                  </a:lnTo>
                  <a:lnTo>
                    <a:pt x="59233" y="54186"/>
                  </a:lnTo>
                  <a:lnTo>
                    <a:pt x="58736" y="53336"/>
                  </a:lnTo>
                  <a:lnTo>
                    <a:pt x="57703" y="51610"/>
                  </a:lnTo>
                  <a:lnTo>
                    <a:pt x="57180" y="50721"/>
                  </a:lnTo>
                  <a:lnTo>
                    <a:pt x="56670" y="49819"/>
                  </a:lnTo>
                  <a:lnTo>
                    <a:pt x="56186" y="48890"/>
                  </a:lnTo>
                  <a:lnTo>
                    <a:pt x="55938" y="48420"/>
                  </a:lnTo>
                  <a:lnTo>
                    <a:pt x="55702" y="47936"/>
                  </a:lnTo>
                  <a:lnTo>
                    <a:pt x="55480" y="47439"/>
                  </a:lnTo>
                  <a:lnTo>
                    <a:pt x="55258" y="46942"/>
                  </a:lnTo>
                  <a:lnTo>
                    <a:pt x="55049" y="46432"/>
                  </a:lnTo>
                  <a:lnTo>
                    <a:pt x="54853" y="45896"/>
                  </a:lnTo>
                  <a:lnTo>
                    <a:pt x="54670" y="45360"/>
                  </a:lnTo>
                  <a:lnTo>
                    <a:pt x="54486" y="44811"/>
                  </a:lnTo>
                  <a:lnTo>
                    <a:pt x="54316" y="44249"/>
                  </a:lnTo>
                  <a:lnTo>
                    <a:pt x="54173" y="43660"/>
                  </a:lnTo>
                  <a:lnTo>
                    <a:pt x="54029" y="43072"/>
                  </a:lnTo>
                  <a:lnTo>
                    <a:pt x="53898" y="42457"/>
                  </a:lnTo>
                  <a:lnTo>
                    <a:pt x="53793" y="41830"/>
                  </a:lnTo>
                  <a:lnTo>
                    <a:pt x="53702" y="41189"/>
                  </a:lnTo>
                  <a:lnTo>
                    <a:pt x="53545" y="40064"/>
                  </a:lnTo>
                  <a:lnTo>
                    <a:pt x="53375" y="38914"/>
                  </a:lnTo>
                  <a:lnTo>
                    <a:pt x="53192" y="37724"/>
                  </a:lnTo>
                  <a:lnTo>
                    <a:pt x="52983" y="36508"/>
                  </a:lnTo>
                  <a:lnTo>
                    <a:pt x="52760" y="35266"/>
                  </a:lnTo>
                  <a:lnTo>
                    <a:pt x="52512" y="33984"/>
                  </a:lnTo>
                  <a:lnTo>
                    <a:pt x="52251" y="32690"/>
                  </a:lnTo>
                  <a:lnTo>
                    <a:pt x="51950" y="31356"/>
                  </a:lnTo>
                  <a:lnTo>
                    <a:pt x="51636" y="30022"/>
                  </a:lnTo>
                  <a:lnTo>
                    <a:pt x="51296" y="28662"/>
                  </a:lnTo>
                  <a:lnTo>
                    <a:pt x="50943" y="27289"/>
                  </a:lnTo>
                  <a:lnTo>
                    <a:pt x="50551" y="25903"/>
                  </a:lnTo>
                  <a:lnTo>
                    <a:pt x="50132" y="24517"/>
                  </a:lnTo>
                  <a:lnTo>
                    <a:pt x="49688" y="23118"/>
                  </a:lnTo>
                  <a:lnTo>
                    <a:pt x="49204" y="21719"/>
                  </a:lnTo>
                  <a:lnTo>
                    <a:pt x="48707" y="20320"/>
                  </a:lnTo>
                  <a:lnTo>
                    <a:pt x="48171" y="18921"/>
                  </a:lnTo>
                  <a:lnTo>
                    <a:pt x="47883" y="18215"/>
                  </a:lnTo>
                  <a:lnTo>
                    <a:pt x="47596" y="17522"/>
                  </a:lnTo>
                  <a:lnTo>
                    <a:pt x="47308" y="16829"/>
                  </a:lnTo>
                  <a:lnTo>
                    <a:pt x="46994" y="16136"/>
                  </a:lnTo>
                  <a:lnTo>
                    <a:pt x="46680" y="15443"/>
                  </a:lnTo>
                  <a:lnTo>
                    <a:pt x="46367" y="14763"/>
                  </a:lnTo>
                  <a:lnTo>
                    <a:pt x="46027" y="14083"/>
                  </a:lnTo>
                  <a:lnTo>
                    <a:pt x="45700" y="13403"/>
                  </a:lnTo>
                  <a:lnTo>
                    <a:pt x="45347" y="12723"/>
                  </a:lnTo>
                  <a:lnTo>
                    <a:pt x="44994" y="12043"/>
                  </a:lnTo>
                  <a:lnTo>
                    <a:pt x="44627" y="11376"/>
                  </a:lnTo>
                  <a:lnTo>
                    <a:pt x="44248" y="10723"/>
                  </a:lnTo>
                  <a:lnTo>
                    <a:pt x="43856" y="10056"/>
                  </a:lnTo>
                  <a:lnTo>
                    <a:pt x="43464" y="9415"/>
                  </a:lnTo>
                  <a:lnTo>
                    <a:pt x="43058" y="8761"/>
                  </a:lnTo>
                  <a:lnTo>
                    <a:pt x="42640" y="8121"/>
                  </a:lnTo>
                  <a:lnTo>
                    <a:pt x="42222" y="7493"/>
                  </a:lnTo>
                  <a:lnTo>
                    <a:pt x="41790" y="6865"/>
                  </a:lnTo>
                  <a:lnTo>
                    <a:pt x="41345" y="6251"/>
                  </a:lnTo>
                  <a:lnTo>
                    <a:pt x="40888" y="5636"/>
                  </a:lnTo>
                  <a:lnTo>
                    <a:pt x="40430" y="5035"/>
                  </a:lnTo>
                  <a:lnTo>
                    <a:pt x="39946" y="4433"/>
                  </a:lnTo>
                  <a:lnTo>
                    <a:pt x="39463" y="3845"/>
                  </a:lnTo>
                  <a:lnTo>
                    <a:pt x="38966" y="3270"/>
                  </a:lnTo>
                  <a:lnTo>
                    <a:pt x="38456" y="2694"/>
                  </a:lnTo>
                  <a:lnTo>
                    <a:pt x="37946" y="2132"/>
                  </a:lnTo>
                  <a:lnTo>
                    <a:pt x="37410" y="1583"/>
                  </a:lnTo>
                  <a:lnTo>
                    <a:pt x="36874" y="1047"/>
                  </a:lnTo>
                  <a:lnTo>
                    <a:pt x="36311" y="524"/>
                  </a:lnTo>
                  <a:lnTo>
                    <a:pt x="357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8"/>
            <p:cNvSpPr/>
            <p:nvPr/>
          </p:nvSpPr>
          <p:spPr>
            <a:xfrm>
              <a:off x="3879950" y="1486500"/>
              <a:ext cx="1368050" cy="1097400"/>
            </a:xfrm>
            <a:custGeom>
              <a:avLst/>
              <a:gdLst/>
              <a:ahLst/>
              <a:cxnLst/>
              <a:rect l="l" t="t" r="r" b="b"/>
              <a:pathLst>
                <a:path w="54722" h="43896" extrusionOk="0">
                  <a:moveTo>
                    <a:pt x="25968" y="1"/>
                  </a:moveTo>
                  <a:lnTo>
                    <a:pt x="25419" y="14"/>
                  </a:lnTo>
                  <a:lnTo>
                    <a:pt x="24857" y="53"/>
                  </a:lnTo>
                  <a:lnTo>
                    <a:pt x="24295" y="92"/>
                  </a:lnTo>
                  <a:lnTo>
                    <a:pt x="23732" y="158"/>
                  </a:lnTo>
                  <a:lnTo>
                    <a:pt x="23170" y="249"/>
                  </a:lnTo>
                  <a:lnTo>
                    <a:pt x="22608" y="341"/>
                  </a:lnTo>
                  <a:lnTo>
                    <a:pt x="22046" y="458"/>
                  </a:lnTo>
                  <a:lnTo>
                    <a:pt x="21483" y="589"/>
                  </a:lnTo>
                  <a:lnTo>
                    <a:pt x="20921" y="746"/>
                  </a:lnTo>
                  <a:lnTo>
                    <a:pt x="20359" y="903"/>
                  </a:lnTo>
                  <a:lnTo>
                    <a:pt x="19810" y="1086"/>
                  </a:lnTo>
                  <a:lnTo>
                    <a:pt x="19247" y="1282"/>
                  </a:lnTo>
                  <a:lnTo>
                    <a:pt x="18698" y="1491"/>
                  </a:lnTo>
                  <a:lnTo>
                    <a:pt x="18136" y="1714"/>
                  </a:lnTo>
                  <a:lnTo>
                    <a:pt x="17587" y="1949"/>
                  </a:lnTo>
                  <a:lnTo>
                    <a:pt x="17051" y="2198"/>
                  </a:lnTo>
                  <a:lnTo>
                    <a:pt x="16502" y="2472"/>
                  </a:lnTo>
                  <a:lnTo>
                    <a:pt x="15965" y="2747"/>
                  </a:lnTo>
                  <a:lnTo>
                    <a:pt x="15429" y="3034"/>
                  </a:lnTo>
                  <a:lnTo>
                    <a:pt x="14893" y="3335"/>
                  </a:lnTo>
                  <a:lnTo>
                    <a:pt x="14370" y="3662"/>
                  </a:lnTo>
                  <a:lnTo>
                    <a:pt x="13847" y="3989"/>
                  </a:lnTo>
                  <a:lnTo>
                    <a:pt x="13337" y="4329"/>
                  </a:lnTo>
                  <a:lnTo>
                    <a:pt x="12814" y="4682"/>
                  </a:lnTo>
                  <a:lnTo>
                    <a:pt x="12317" y="5048"/>
                  </a:lnTo>
                  <a:lnTo>
                    <a:pt x="11807" y="5414"/>
                  </a:lnTo>
                  <a:lnTo>
                    <a:pt x="11324" y="5806"/>
                  </a:lnTo>
                  <a:lnTo>
                    <a:pt x="10827" y="6199"/>
                  </a:lnTo>
                  <a:lnTo>
                    <a:pt x="10343" y="6604"/>
                  </a:lnTo>
                  <a:lnTo>
                    <a:pt x="9872" y="7022"/>
                  </a:lnTo>
                  <a:lnTo>
                    <a:pt x="9402" y="7454"/>
                  </a:lnTo>
                  <a:lnTo>
                    <a:pt x="8944" y="7885"/>
                  </a:lnTo>
                  <a:lnTo>
                    <a:pt x="8499" y="8330"/>
                  </a:lnTo>
                  <a:lnTo>
                    <a:pt x="8055" y="8788"/>
                  </a:lnTo>
                  <a:lnTo>
                    <a:pt x="7623" y="9245"/>
                  </a:lnTo>
                  <a:lnTo>
                    <a:pt x="7192" y="9716"/>
                  </a:lnTo>
                  <a:lnTo>
                    <a:pt x="6773" y="10187"/>
                  </a:lnTo>
                  <a:lnTo>
                    <a:pt x="6368" y="10671"/>
                  </a:lnTo>
                  <a:lnTo>
                    <a:pt x="5976" y="11167"/>
                  </a:lnTo>
                  <a:lnTo>
                    <a:pt x="5583" y="11664"/>
                  </a:lnTo>
                  <a:lnTo>
                    <a:pt x="5204" y="12174"/>
                  </a:lnTo>
                  <a:lnTo>
                    <a:pt x="4838" y="12684"/>
                  </a:lnTo>
                  <a:lnTo>
                    <a:pt x="4485" y="13207"/>
                  </a:lnTo>
                  <a:lnTo>
                    <a:pt x="4132" y="13730"/>
                  </a:lnTo>
                  <a:lnTo>
                    <a:pt x="3805" y="14266"/>
                  </a:lnTo>
                  <a:lnTo>
                    <a:pt x="3478" y="14802"/>
                  </a:lnTo>
                  <a:lnTo>
                    <a:pt x="3164" y="15339"/>
                  </a:lnTo>
                  <a:lnTo>
                    <a:pt x="2877" y="15888"/>
                  </a:lnTo>
                  <a:lnTo>
                    <a:pt x="2589" y="16437"/>
                  </a:lnTo>
                  <a:lnTo>
                    <a:pt x="2315" y="16986"/>
                  </a:lnTo>
                  <a:lnTo>
                    <a:pt x="2053" y="17548"/>
                  </a:lnTo>
                  <a:lnTo>
                    <a:pt x="1805" y="18111"/>
                  </a:lnTo>
                  <a:lnTo>
                    <a:pt x="1569" y="18673"/>
                  </a:lnTo>
                  <a:lnTo>
                    <a:pt x="1360" y="19248"/>
                  </a:lnTo>
                  <a:lnTo>
                    <a:pt x="1151" y="19810"/>
                  </a:lnTo>
                  <a:lnTo>
                    <a:pt x="968" y="20386"/>
                  </a:lnTo>
                  <a:lnTo>
                    <a:pt x="785" y="20961"/>
                  </a:lnTo>
                  <a:lnTo>
                    <a:pt x="628" y="21549"/>
                  </a:lnTo>
                  <a:lnTo>
                    <a:pt x="484" y="22125"/>
                  </a:lnTo>
                  <a:lnTo>
                    <a:pt x="353" y="22700"/>
                  </a:lnTo>
                  <a:lnTo>
                    <a:pt x="236" y="23380"/>
                  </a:lnTo>
                  <a:lnTo>
                    <a:pt x="131" y="24034"/>
                  </a:lnTo>
                  <a:lnTo>
                    <a:pt x="66" y="24688"/>
                  </a:lnTo>
                  <a:lnTo>
                    <a:pt x="13" y="25315"/>
                  </a:lnTo>
                  <a:lnTo>
                    <a:pt x="0" y="25943"/>
                  </a:lnTo>
                  <a:lnTo>
                    <a:pt x="0" y="26544"/>
                  </a:lnTo>
                  <a:lnTo>
                    <a:pt x="26" y="27146"/>
                  </a:lnTo>
                  <a:lnTo>
                    <a:pt x="79" y="27734"/>
                  </a:lnTo>
                  <a:lnTo>
                    <a:pt x="157" y="28310"/>
                  </a:lnTo>
                  <a:lnTo>
                    <a:pt x="262" y="28872"/>
                  </a:lnTo>
                  <a:lnTo>
                    <a:pt x="379" y="29421"/>
                  </a:lnTo>
                  <a:lnTo>
                    <a:pt x="523" y="29957"/>
                  </a:lnTo>
                  <a:lnTo>
                    <a:pt x="693" y="30480"/>
                  </a:lnTo>
                  <a:lnTo>
                    <a:pt x="876" y="31003"/>
                  </a:lnTo>
                  <a:lnTo>
                    <a:pt x="1085" y="31500"/>
                  </a:lnTo>
                  <a:lnTo>
                    <a:pt x="1308" y="31997"/>
                  </a:lnTo>
                  <a:lnTo>
                    <a:pt x="1556" y="32468"/>
                  </a:lnTo>
                  <a:lnTo>
                    <a:pt x="1818" y="32938"/>
                  </a:lnTo>
                  <a:lnTo>
                    <a:pt x="2092" y="33396"/>
                  </a:lnTo>
                  <a:lnTo>
                    <a:pt x="2393" y="33841"/>
                  </a:lnTo>
                  <a:lnTo>
                    <a:pt x="2720" y="34285"/>
                  </a:lnTo>
                  <a:lnTo>
                    <a:pt x="3047" y="34704"/>
                  </a:lnTo>
                  <a:lnTo>
                    <a:pt x="3400" y="35122"/>
                  </a:lnTo>
                  <a:lnTo>
                    <a:pt x="3766" y="35527"/>
                  </a:lnTo>
                  <a:lnTo>
                    <a:pt x="4145" y="35920"/>
                  </a:lnTo>
                  <a:lnTo>
                    <a:pt x="4537" y="36299"/>
                  </a:lnTo>
                  <a:lnTo>
                    <a:pt x="4943" y="36665"/>
                  </a:lnTo>
                  <a:lnTo>
                    <a:pt x="5361" y="37031"/>
                  </a:lnTo>
                  <a:lnTo>
                    <a:pt x="5793" y="37384"/>
                  </a:lnTo>
                  <a:lnTo>
                    <a:pt x="6237" y="37724"/>
                  </a:lnTo>
                  <a:lnTo>
                    <a:pt x="6695" y="38051"/>
                  </a:lnTo>
                  <a:lnTo>
                    <a:pt x="7166" y="38365"/>
                  </a:lnTo>
                  <a:lnTo>
                    <a:pt x="7636" y="38679"/>
                  </a:lnTo>
                  <a:lnTo>
                    <a:pt x="8133" y="38979"/>
                  </a:lnTo>
                  <a:lnTo>
                    <a:pt x="8630" y="39267"/>
                  </a:lnTo>
                  <a:lnTo>
                    <a:pt x="9127" y="39555"/>
                  </a:lnTo>
                  <a:lnTo>
                    <a:pt x="9650" y="39816"/>
                  </a:lnTo>
                  <a:lnTo>
                    <a:pt x="10173" y="40078"/>
                  </a:lnTo>
                  <a:lnTo>
                    <a:pt x="10696" y="40339"/>
                  </a:lnTo>
                  <a:lnTo>
                    <a:pt x="11232" y="40574"/>
                  </a:lnTo>
                  <a:lnTo>
                    <a:pt x="11768" y="40810"/>
                  </a:lnTo>
                  <a:lnTo>
                    <a:pt x="12317" y="41032"/>
                  </a:lnTo>
                  <a:lnTo>
                    <a:pt x="12880" y="41254"/>
                  </a:lnTo>
                  <a:lnTo>
                    <a:pt x="13429" y="41451"/>
                  </a:lnTo>
                  <a:lnTo>
                    <a:pt x="13991" y="41647"/>
                  </a:lnTo>
                  <a:lnTo>
                    <a:pt x="14553" y="41843"/>
                  </a:lnTo>
                  <a:lnTo>
                    <a:pt x="15129" y="42013"/>
                  </a:lnTo>
                  <a:lnTo>
                    <a:pt x="15691" y="42183"/>
                  </a:lnTo>
                  <a:lnTo>
                    <a:pt x="16266" y="42353"/>
                  </a:lnTo>
                  <a:lnTo>
                    <a:pt x="16842" y="42497"/>
                  </a:lnTo>
                  <a:lnTo>
                    <a:pt x="17417" y="42640"/>
                  </a:lnTo>
                  <a:lnTo>
                    <a:pt x="17992" y="42784"/>
                  </a:lnTo>
                  <a:lnTo>
                    <a:pt x="18568" y="42902"/>
                  </a:lnTo>
                  <a:lnTo>
                    <a:pt x="19130" y="43033"/>
                  </a:lnTo>
                  <a:lnTo>
                    <a:pt x="20280" y="43242"/>
                  </a:lnTo>
                  <a:lnTo>
                    <a:pt x="21405" y="43425"/>
                  </a:lnTo>
                  <a:lnTo>
                    <a:pt x="22516" y="43569"/>
                  </a:lnTo>
                  <a:lnTo>
                    <a:pt x="23615" y="43700"/>
                  </a:lnTo>
                  <a:lnTo>
                    <a:pt x="24687" y="43791"/>
                  </a:lnTo>
                  <a:lnTo>
                    <a:pt x="25759" y="43843"/>
                  </a:lnTo>
                  <a:lnTo>
                    <a:pt x="26857" y="43883"/>
                  </a:lnTo>
                  <a:lnTo>
                    <a:pt x="27969" y="43896"/>
                  </a:lnTo>
                  <a:lnTo>
                    <a:pt x="29093" y="43883"/>
                  </a:lnTo>
                  <a:lnTo>
                    <a:pt x="30244" y="43843"/>
                  </a:lnTo>
                  <a:lnTo>
                    <a:pt x="31395" y="43778"/>
                  </a:lnTo>
                  <a:lnTo>
                    <a:pt x="32558" y="43673"/>
                  </a:lnTo>
                  <a:lnTo>
                    <a:pt x="33722" y="43543"/>
                  </a:lnTo>
                  <a:lnTo>
                    <a:pt x="34311" y="43464"/>
                  </a:lnTo>
                  <a:lnTo>
                    <a:pt x="34886" y="43386"/>
                  </a:lnTo>
                  <a:lnTo>
                    <a:pt x="35474" y="43294"/>
                  </a:lnTo>
                  <a:lnTo>
                    <a:pt x="36050" y="43190"/>
                  </a:lnTo>
                  <a:lnTo>
                    <a:pt x="36638" y="43072"/>
                  </a:lnTo>
                  <a:lnTo>
                    <a:pt x="37213" y="42954"/>
                  </a:lnTo>
                  <a:lnTo>
                    <a:pt x="37789" y="42837"/>
                  </a:lnTo>
                  <a:lnTo>
                    <a:pt x="38364" y="42693"/>
                  </a:lnTo>
                  <a:lnTo>
                    <a:pt x="38926" y="42549"/>
                  </a:lnTo>
                  <a:lnTo>
                    <a:pt x="39502" y="42392"/>
                  </a:lnTo>
                  <a:lnTo>
                    <a:pt x="40064" y="42235"/>
                  </a:lnTo>
                  <a:lnTo>
                    <a:pt x="40613" y="42052"/>
                  </a:lnTo>
                  <a:lnTo>
                    <a:pt x="41175" y="41869"/>
                  </a:lnTo>
                  <a:lnTo>
                    <a:pt x="41711" y="41686"/>
                  </a:lnTo>
                  <a:lnTo>
                    <a:pt x="42260" y="41477"/>
                  </a:lnTo>
                  <a:lnTo>
                    <a:pt x="42797" y="41268"/>
                  </a:lnTo>
                  <a:lnTo>
                    <a:pt x="43333" y="41045"/>
                  </a:lnTo>
                  <a:lnTo>
                    <a:pt x="43856" y="40810"/>
                  </a:lnTo>
                  <a:lnTo>
                    <a:pt x="44366" y="40574"/>
                  </a:lnTo>
                  <a:lnTo>
                    <a:pt x="44876" y="40313"/>
                  </a:lnTo>
                  <a:lnTo>
                    <a:pt x="45386" y="40051"/>
                  </a:lnTo>
                  <a:lnTo>
                    <a:pt x="45869" y="39777"/>
                  </a:lnTo>
                  <a:lnTo>
                    <a:pt x="46353" y="39489"/>
                  </a:lnTo>
                  <a:lnTo>
                    <a:pt x="46837" y="39188"/>
                  </a:lnTo>
                  <a:lnTo>
                    <a:pt x="47295" y="38888"/>
                  </a:lnTo>
                  <a:lnTo>
                    <a:pt x="47752" y="38574"/>
                  </a:lnTo>
                  <a:lnTo>
                    <a:pt x="48197" y="38234"/>
                  </a:lnTo>
                  <a:lnTo>
                    <a:pt x="48641" y="37894"/>
                  </a:lnTo>
                  <a:lnTo>
                    <a:pt x="49060" y="37541"/>
                  </a:lnTo>
                  <a:lnTo>
                    <a:pt x="49465" y="37175"/>
                  </a:lnTo>
                  <a:lnTo>
                    <a:pt x="49870" y="36809"/>
                  </a:lnTo>
                  <a:lnTo>
                    <a:pt x="50263" y="36416"/>
                  </a:lnTo>
                  <a:lnTo>
                    <a:pt x="50629" y="36011"/>
                  </a:lnTo>
                  <a:lnTo>
                    <a:pt x="50995" y="35606"/>
                  </a:lnTo>
                  <a:lnTo>
                    <a:pt x="51348" y="35174"/>
                  </a:lnTo>
                  <a:lnTo>
                    <a:pt x="51675" y="34743"/>
                  </a:lnTo>
                  <a:lnTo>
                    <a:pt x="52002" y="34285"/>
                  </a:lnTo>
                  <a:lnTo>
                    <a:pt x="52303" y="33827"/>
                  </a:lnTo>
                  <a:lnTo>
                    <a:pt x="52590" y="33344"/>
                  </a:lnTo>
                  <a:lnTo>
                    <a:pt x="52865" y="32860"/>
                  </a:lnTo>
                  <a:lnTo>
                    <a:pt x="53126" y="32363"/>
                  </a:lnTo>
                  <a:lnTo>
                    <a:pt x="53375" y="31840"/>
                  </a:lnTo>
                  <a:lnTo>
                    <a:pt x="53597" y="31317"/>
                  </a:lnTo>
                  <a:lnTo>
                    <a:pt x="53806" y="30768"/>
                  </a:lnTo>
                  <a:lnTo>
                    <a:pt x="54002" y="30219"/>
                  </a:lnTo>
                  <a:lnTo>
                    <a:pt x="54172" y="29643"/>
                  </a:lnTo>
                  <a:lnTo>
                    <a:pt x="54329" y="29055"/>
                  </a:lnTo>
                  <a:lnTo>
                    <a:pt x="54460" y="28466"/>
                  </a:lnTo>
                  <a:lnTo>
                    <a:pt x="54525" y="28140"/>
                  </a:lnTo>
                  <a:lnTo>
                    <a:pt x="54578" y="27826"/>
                  </a:lnTo>
                  <a:lnTo>
                    <a:pt x="54617" y="27512"/>
                  </a:lnTo>
                  <a:lnTo>
                    <a:pt x="54656" y="27198"/>
                  </a:lnTo>
                  <a:lnTo>
                    <a:pt x="54682" y="26897"/>
                  </a:lnTo>
                  <a:lnTo>
                    <a:pt x="54708" y="26597"/>
                  </a:lnTo>
                  <a:lnTo>
                    <a:pt x="54708" y="26296"/>
                  </a:lnTo>
                  <a:lnTo>
                    <a:pt x="54722" y="25995"/>
                  </a:lnTo>
                  <a:lnTo>
                    <a:pt x="54708" y="25708"/>
                  </a:lnTo>
                  <a:lnTo>
                    <a:pt x="54695" y="25420"/>
                  </a:lnTo>
                  <a:lnTo>
                    <a:pt x="54656" y="24858"/>
                  </a:lnTo>
                  <a:lnTo>
                    <a:pt x="54578" y="24295"/>
                  </a:lnTo>
                  <a:lnTo>
                    <a:pt x="54473" y="23746"/>
                  </a:lnTo>
                  <a:lnTo>
                    <a:pt x="54342" y="23223"/>
                  </a:lnTo>
                  <a:lnTo>
                    <a:pt x="54185" y="22687"/>
                  </a:lnTo>
                  <a:lnTo>
                    <a:pt x="54002" y="22177"/>
                  </a:lnTo>
                  <a:lnTo>
                    <a:pt x="53806" y="21667"/>
                  </a:lnTo>
                  <a:lnTo>
                    <a:pt x="53584" y="21170"/>
                  </a:lnTo>
                  <a:lnTo>
                    <a:pt x="53336" y="20673"/>
                  </a:lnTo>
                  <a:lnTo>
                    <a:pt x="53087" y="20190"/>
                  </a:lnTo>
                  <a:lnTo>
                    <a:pt x="52812" y="19706"/>
                  </a:lnTo>
                  <a:lnTo>
                    <a:pt x="52512" y="19222"/>
                  </a:lnTo>
                  <a:lnTo>
                    <a:pt x="52211" y="18751"/>
                  </a:lnTo>
                  <a:lnTo>
                    <a:pt x="51897" y="18281"/>
                  </a:lnTo>
                  <a:lnTo>
                    <a:pt x="51570" y="17810"/>
                  </a:lnTo>
                  <a:lnTo>
                    <a:pt x="50890" y="16881"/>
                  </a:lnTo>
                  <a:lnTo>
                    <a:pt x="50184" y="15940"/>
                  </a:lnTo>
                  <a:lnTo>
                    <a:pt x="48733" y="14057"/>
                  </a:lnTo>
                  <a:lnTo>
                    <a:pt x="48014" y="13090"/>
                  </a:lnTo>
                  <a:lnTo>
                    <a:pt x="47648" y="12606"/>
                  </a:lnTo>
                  <a:lnTo>
                    <a:pt x="47308" y="12109"/>
                  </a:lnTo>
                  <a:lnTo>
                    <a:pt x="46588" y="11076"/>
                  </a:lnTo>
                  <a:lnTo>
                    <a:pt x="45856" y="10056"/>
                  </a:lnTo>
                  <a:lnTo>
                    <a:pt x="45490" y="9559"/>
                  </a:lnTo>
                  <a:lnTo>
                    <a:pt x="45111" y="9062"/>
                  </a:lnTo>
                  <a:lnTo>
                    <a:pt x="44732" y="8578"/>
                  </a:lnTo>
                  <a:lnTo>
                    <a:pt x="44339" y="8108"/>
                  </a:lnTo>
                  <a:lnTo>
                    <a:pt x="43947" y="7637"/>
                  </a:lnTo>
                  <a:lnTo>
                    <a:pt x="43529" y="7166"/>
                  </a:lnTo>
                  <a:lnTo>
                    <a:pt x="43097" y="6722"/>
                  </a:lnTo>
                  <a:lnTo>
                    <a:pt x="42666" y="6277"/>
                  </a:lnTo>
                  <a:lnTo>
                    <a:pt x="42208" y="5846"/>
                  </a:lnTo>
                  <a:lnTo>
                    <a:pt x="41724" y="5414"/>
                  </a:lnTo>
                  <a:lnTo>
                    <a:pt x="41228" y="5009"/>
                  </a:lnTo>
                  <a:lnTo>
                    <a:pt x="40704" y="4603"/>
                  </a:lnTo>
                  <a:lnTo>
                    <a:pt x="40168" y="4224"/>
                  </a:lnTo>
                  <a:lnTo>
                    <a:pt x="39606" y="3845"/>
                  </a:lnTo>
                  <a:lnTo>
                    <a:pt x="39005" y="3479"/>
                  </a:lnTo>
                  <a:lnTo>
                    <a:pt x="38390" y="3126"/>
                  </a:lnTo>
                  <a:lnTo>
                    <a:pt x="37736" y="2786"/>
                  </a:lnTo>
                  <a:lnTo>
                    <a:pt x="37056" y="2472"/>
                  </a:lnTo>
                  <a:lnTo>
                    <a:pt x="36337" y="2158"/>
                  </a:lnTo>
                  <a:lnTo>
                    <a:pt x="35592" y="1871"/>
                  </a:lnTo>
                  <a:lnTo>
                    <a:pt x="34807" y="1596"/>
                  </a:lnTo>
                  <a:lnTo>
                    <a:pt x="33997" y="1335"/>
                  </a:lnTo>
                  <a:lnTo>
                    <a:pt x="33134" y="1086"/>
                  </a:lnTo>
                  <a:lnTo>
                    <a:pt x="32232" y="864"/>
                  </a:lnTo>
                  <a:lnTo>
                    <a:pt x="31290" y="655"/>
                  </a:lnTo>
                  <a:lnTo>
                    <a:pt x="30296" y="472"/>
                  </a:lnTo>
                  <a:lnTo>
                    <a:pt x="29276" y="288"/>
                  </a:lnTo>
                  <a:lnTo>
                    <a:pt x="28191" y="145"/>
                  </a:lnTo>
                  <a:lnTo>
                    <a:pt x="27642" y="79"/>
                  </a:lnTo>
                  <a:lnTo>
                    <a:pt x="27093" y="40"/>
                  </a:lnTo>
                  <a:lnTo>
                    <a:pt x="26531" y="14"/>
                  </a:lnTo>
                  <a:lnTo>
                    <a:pt x="259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8"/>
            <p:cNvSpPr/>
            <p:nvPr/>
          </p:nvSpPr>
          <p:spPr>
            <a:xfrm>
              <a:off x="4175450" y="1834000"/>
              <a:ext cx="740100" cy="413850"/>
            </a:xfrm>
            <a:custGeom>
              <a:avLst/>
              <a:gdLst/>
              <a:ahLst/>
              <a:cxnLst/>
              <a:rect l="l" t="t" r="r" b="b"/>
              <a:pathLst>
                <a:path w="29604" h="16554" extrusionOk="0">
                  <a:moveTo>
                    <a:pt x="2799" y="0"/>
                  </a:moveTo>
                  <a:lnTo>
                    <a:pt x="2655" y="26"/>
                  </a:lnTo>
                  <a:lnTo>
                    <a:pt x="2511" y="66"/>
                  </a:lnTo>
                  <a:lnTo>
                    <a:pt x="2380" y="118"/>
                  </a:lnTo>
                  <a:lnTo>
                    <a:pt x="2250" y="196"/>
                  </a:lnTo>
                  <a:lnTo>
                    <a:pt x="2119" y="301"/>
                  </a:lnTo>
                  <a:lnTo>
                    <a:pt x="2014" y="419"/>
                  </a:lnTo>
                  <a:lnTo>
                    <a:pt x="1831" y="641"/>
                  </a:lnTo>
                  <a:lnTo>
                    <a:pt x="1661" y="876"/>
                  </a:lnTo>
                  <a:lnTo>
                    <a:pt x="1491" y="1112"/>
                  </a:lnTo>
                  <a:lnTo>
                    <a:pt x="1347" y="1360"/>
                  </a:lnTo>
                  <a:lnTo>
                    <a:pt x="1203" y="1609"/>
                  </a:lnTo>
                  <a:lnTo>
                    <a:pt x="1060" y="1857"/>
                  </a:lnTo>
                  <a:lnTo>
                    <a:pt x="929" y="2118"/>
                  </a:lnTo>
                  <a:lnTo>
                    <a:pt x="811" y="2380"/>
                  </a:lnTo>
                  <a:lnTo>
                    <a:pt x="707" y="2655"/>
                  </a:lnTo>
                  <a:lnTo>
                    <a:pt x="602" y="2916"/>
                  </a:lnTo>
                  <a:lnTo>
                    <a:pt x="510" y="3191"/>
                  </a:lnTo>
                  <a:lnTo>
                    <a:pt x="419" y="3478"/>
                  </a:lnTo>
                  <a:lnTo>
                    <a:pt x="340" y="3753"/>
                  </a:lnTo>
                  <a:lnTo>
                    <a:pt x="275" y="4028"/>
                  </a:lnTo>
                  <a:lnTo>
                    <a:pt x="210" y="4315"/>
                  </a:lnTo>
                  <a:lnTo>
                    <a:pt x="157" y="4603"/>
                  </a:lnTo>
                  <a:lnTo>
                    <a:pt x="105" y="4890"/>
                  </a:lnTo>
                  <a:lnTo>
                    <a:pt x="79" y="5178"/>
                  </a:lnTo>
                  <a:lnTo>
                    <a:pt x="14" y="5767"/>
                  </a:lnTo>
                  <a:lnTo>
                    <a:pt x="1" y="6342"/>
                  </a:lnTo>
                  <a:lnTo>
                    <a:pt x="1" y="6930"/>
                  </a:lnTo>
                  <a:lnTo>
                    <a:pt x="40" y="7506"/>
                  </a:lnTo>
                  <a:lnTo>
                    <a:pt x="92" y="8081"/>
                  </a:lnTo>
                  <a:lnTo>
                    <a:pt x="184" y="8643"/>
                  </a:lnTo>
                  <a:lnTo>
                    <a:pt x="301" y="9192"/>
                  </a:lnTo>
                  <a:lnTo>
                    <a:pt x="445" y="9742"/>
                  </a:lnTo>
                  <a:lnTo>
                    <a:pt x="628" y="10265"/>
                  </a:lnTo>
                  <a:lnTo>
                    <a:pt x="824" y="10775"/>
                  </a:lnTo>
                  <a:lnTo>
                    <a:pt x="1033" y="11271"/>
                  </a:lnTo>
                  <a:lnTo>
                    <a:pt x="1164" y="11507"/>
                  </a:lnTo>
                  <a:lnTo>
                    <a:pt x="1282" y="11742"/>
                  </a:lnTo>
                  <a:lnTo>
                    <a:pt x="1413" y="11964"/>
                  </a:lnTo>
                  <a:lnTo>
                    <a:pt x="1557" y="12187"/>
                  </a:lnTo>
                  <a:lnTo>
                    <a:pt x="1700" y="12396"/>
                  </a:lnTo>
                  <a:lnTo>
                    <a:pt x="1844" y="12605"/>
                  </a:lnTo>
                  <a:lnTo>
                    <a:pt x="2001" y="12814"/>
                  </a:lnTo>
                  <a:lnTo>
                    <a:pt x="2158" y="12997"/>
                  </a:lnTo>
                  <a:lnTo>
                    <a:pt x="2328" y="13180"/>
                  </a:lnTo>
                  <a:lnTo>
                    <a:pt x="2498" y="13364"/>
                  </a:lnTo>
                  <a:lnTo>
                    <a:pt x="2681" y="13520"/>
                  </a:lnTo>
                  <a:lnTo>
                    <a:pt x="2864" y="13690"/>
                  </a:lnTo>
                  <a:lnTo>
                    <a:pt x="3047" y="13834"/>
                  </a:lnTo>
                  <a:lnTo>
                    <a:pt x="3243" y="13978"/>
                  </a:lnTo>
                  <a:lnTo>
                    <a:pt x="3439" y="14109"/>
                  </a:lnTo>
                  <a:lnTo>
                    <a:pt x="3636" y="14226"/>
                  </a:lnTo>
                  <a:lnTo>
                    <a:pt x="3845" y="14344"/>
                  </a:lnTo>
                  <a:lnTo>
                    <a:pt x="4067" y="14436"/>
                  </a:lnTo>
                  <a:lnTo>
                    <a:pt x="4276" y="14527"/>
                  </a:lnTo>
                  <a:lnTo>
                    <a:pt x="4499" y="14606"/>
                  </a:lnTo>
                  <a:lnTo>
                    <a:pt x="4734" y="14671"/>
                  </a:lnTo>
                  <a:lnTo>
                    <a:pt x="4956" y="14736"/>
                  </a:lnTo>
                  <a:lnTo>
                    <a:pt x="5192" y="14776"/>
                  </a:lnTo>
                  <a:lnTo>
                    <a:pt x="5440" y="14815"/>
                  </a:lnTo>
                  <a:lnTo>
                    <a:pt x="5871" y="14841"/>
                  </a:lnTo>
                  <a:lnTo>
                    <a:pt x="6303" y="14867"/>
                  </a:lnTo>
                  <a:lnTo>
                    <a:pt x="6721" y="14867"/>
                  </a:lnTo>
                  <a:lnTo>
                    <a:pt x="7140" y="14841"/>
                  </a:lnTo>
                  <a:lnTo>
                    <a:pt x="7532" y="14802"/>
                  </a:lnTo>
                  <a:lnTo>
                    <a:pt x="7924" y="14750"/>
                  </a:lnTo>
                  <a:lnTo>
                    <a:pt x="8304" y="14671"/>
                  </a:lnTo>
                  <a:lnTo>
                    <a:pt x="8670" y="14580"/>
                  </a:lnTo>
                  <a:lnTo>
                    <a:pt x="9023" y="14475"/>
                  </a:lnTo>
                  <a:lnTo>
                    <a:pt x="9376" y="14357"/>
                  </a:lnTo>
                  <a:lnTo>
                    <a:pt x="9703" y="14213"/>
                  </a:lnTo>
                  <a:lnTo>
                    <a:pt x="10029" y="14057"/>
                  </a:lnTo>
                  <a:lnTo>
                    <a:pt x="10343" y="13887"/>
                  </a:lnTo>
                  <a:lnTo>
                    <a:pt x="10657" y="13703"/>
                  </a:lnTo>
                  <a:lnTo>
                    <a:pt x="10945" y="13507"/>
                  </a:lnTo>
                  <a:lnTo>
                    <a:pt x="11232" y="13298"/>
                  </a:lnTo>
                  <a:lnTo>
                    <a:pt x="11520" y="13076"/>
                  </a:lnTo>
                  <a:lnTo>
                    <a:pt x="11782" y="12840"/>
                  </a:lnTo>
                  <a:lnTo>
                    <a:pt x="12043" y="12592"/>
                  </a:lnTo>
                  <a:lnTo>
                    <a:pt x="12292" y="12331"/>
                  </a:lnTo>
                  <a:lnTo>
                    <a:pt x="12527" y="12069"/>
                  </a:lnTo>
                  <a:lnTo>
                    <a:pt x="12749" y="11781"/>
                  </a:lnTo>
                  <a:lnTo>
                    <a:pt x="12971" y="11494"/>
                  </a:lnTo>
                  <a:lnTo>
                    <a:pt x="13181" y="11193"/>
                  </a:lnTo>
                  <a:lnTo>
                    <a:pt x="13377" y="10892"/>
                  </a:lnTo>
                  <a:lnTo>
                    <a:pt x="13573" y="10578"/>
                  </a:lnTo>
                  <a:lnTo>
                    <a:pt x="13756" y="10252"/>
                  </a:lnTo>
                  <a:lnTo>
                    <a:pt x="13926" y="9912"/>
                  </a:lnTo>
                  <a:lnTo>
                    <a:pt x="14096" y="9572"/>
                  </a:lnTo>
                  <a:lnTo>
                    <a:pt x="14253" y="9232"/>
                  </a:lnTo>
                  <a:lnTo>
                    <a:pt x="14397" y="8879"/>
                  </a:lnTo>
                  <a:lnTo>
                    <a:pt x="14541" y="8526"/>
                  </a:lnTo>
                  <a:lnTo>
                    <a:pt x="14632" y="8996"/>
                  </a:lnTo>
                  <a:lnTo>
                    <a:pt x="14737" y="9454"/>
                  </a:lnTo>
                  <a:lnTo>
                    <a:pt x="14867" y="9912"/>
                  </a:lnTo>
                  <a:lnTo>
                    <a:pt x="15011" y="10369"/>
                  </a:lnTo>
                  <a:lnTo>
                    <a:pt x="15181" y="10814"/>
                  </a:lnTo>
                  <a:lnTo>
                    <a:pt x="15364" y="11245"/>
                  </a:lnTo>
                  <a:lnTo>
                    <a:pt x="15560" y="11677"/>
                  </a:lnTo>
                  <a:lnTo>
                    <a:pt x="15783" y="12095"/>
                  </a:lnTo>
                  <a:lnTo>
                    <a:pt x="16018" y="12501"/>
                  </a:lnTo>
                  <a:lnTo>
                    <a:pt x="16267" y="12893"/>
                  </a:lnTo>
                  <a:lnTo>
                    <a:pt x="16541" y="13272"/>
                  </a:lnTo>
                  <a:lnTo>
                    <a:pt x="16816" y="13638"/>
                  </a:lnTo>
                  <a:lnTo>
                    <a:pt x="17116" y="13978"/>
                  </a:lnTo>
                  <a:lnTo>
                    <a:pt x="17430" y="14305"/>
                  </a:lnTo>
                  <a:lnTo>
                    <a:pt x="17757" y="14619"/>
                  </a:lnTo>
                  <a:lnTo>
                    <a:pt x="18097" y="14906"/>
                  </a:lnTo>
                  <a:lnTo>
                    <a:pt x="18463" y="15181"/>
                  </a:lnTo>
                  <a:lnTo>
                    <a:pt x="18829" y="15429"/>
                  </a:lnTo>
                  <a:lnTo>
                    <a:pt x="19209" y="15665"/>
                  </a:lnTo>
                  <a:lnTo>
                    <a:pt x="19601" y="15874"/>
                  </a:lnTo>
                  <a:lnTo>
                    <a:pt x="20006" y="16044"/>
                  </a:lnTo>
                  <a:lnTo>
                    <a:pt x="20425" y="16201"/>
                  </a:lnTo>
                  <a:lnTo>
                    <a:pt x="20856" y="16332"/>
                  </a:lnTo>
                  <a:lnTo>
                    <a:pt x="21301" y="16436"/>
                  </a:lnTo>
                  <a:lnTo>
                    <a:pt x="21758" y="16502"/>
                  </a:lnTo>
                  <a:lnTo>
                    <a:pt x="22216" y="16541"/>
                  </a:lnTo>
                  <a:lnTo>
                    <a:pt x="22451" y="16554"/>
                  </a:lnTo>
                  <a:lnTo>
                    <a:pt x="22935" y="16554"/>
                  </a:lnTo>
                  <a:lnTo>
                    <a:pt x="23170" y="16541"/>
                  </a:lnTo>
                  <a:lnTo>
                    <a:pt x="23419" y="16515"/>
                  </a:lnTo>
                  <a:lnTo>
                    <a:pt x="23667" y="16489"/>
                  </a:lnTo>
                  <a:lnTo>
                    <a:pt x="23916" y="16449"/>
                  </a:lnTo>
                  <a:lnTo>
                    <a:pt x="24164" y="16397"/>
                  </a:lnTo>
                  <a:lnTo>
                    <a:pt x="24413" y="16345"/>
                  </a:lnTo>
                  <a:lnTo>
                    <a:pt x="24674" y="16279"/>
                  </a:lnTo>
                  <a:lnTo>
                    <a:pt x="24923" y="16201"/>
                  </a:lnTo>
                  <a:lnTo>
                    <a:pt x="25184" y="16109"/>
                  </a:lnTo>
                  <a:lnTo>
                    <a:pt x="25433" y="16031"/>
                  </a:lnTo>
                  <a:lnTo>
                    <a:pt x="25668" y="15926"/>
                  </a:lnTo>
                  <a:lnTo>
                    <a:pt x="25903" y="15822"/>
                  </a:lnTo>
                  <a:lnTo>
                    <a:pt x="26112" y="15704"/>
                  </a:lnTo>
                  <a:lnTo>
                    <a:pt x="26335" y="15586"/>
                  </a:lnTo>
                  <a:lnTo>
                    <a:pt x="26544" y="15456"/>
                  </a:lnTo>
                  <a:lnTo>
                    <a:pt x="26740" y="15325"/>
                  </a:lnTo>
                  <a:lnTo>
                    <a:pt x="26923" y="15181"/>
                  </a:lnTo>
                  <a:lnTo>
                    <a:pt x="27106" y="15037"/>
                  </a:lnTo>
                  <a:lnTo>
                    <a:pt x="27289" y="14880"/>
                  </a:lnTo>
                  <a:lnTo>
                    <a:pt x="27459" y="14710"/>
                  </a:lnTo>
                  <a:lnTo>
                    <a:pt x="27616" y="14540"/>
                  </a:lnTo>
                  <a:lnTo>
                    <a:pt x="27773" y="14370"/>
                  </a:lnTo>
                  <a:lnTo>
                    <a:pt x="27930" y="14187"/>
                  </a:lnTo>
                  <a:lnTo>
                    <a:pt x="28061" y="14004"/>
                  </a:lnTo>
                  <a:lnTo>
                    <a:pt x="28205" y="13821"/>
                  </a:lnTo>
                  <a:lnTo>
                    <a:pt x="28335" y="13625"/>
                  </a:lnTo>
                  <a:lnTo>
                    <a:pt x="28453" y="13416"/>
                  </a:lnTo>
                  <a:lnTo>
                    <a:pt x="28571" y="13220"/>
                  </a:lnTo>
                  <a:lnTo>
                    <a:pt x="28675" y="13010"/>
                  </a:lnTo>
                  <a:lnTo>
                    <a:pt x="28871" y="12579"/>
                  </a:lnTo>
                  <a:lnTo>
                    <a:pt x="29041" y="12134"/>
                  </a:lnTo>
                  <a:lnTo>
                    <a:pt x="29198" y="11677"/>
                  </a:lnTo>
                  <a:lnTo>
                    <a:pt x="29316" y="11206"/>
                  </a:lnTo>
                  <a:lnTo>
                    <a:pt x="29421" y="10722"/>
                  </a:lnTo>
                  <a:lnTo>
                    <a:pt x="29499" y="10225"/>
                  </a:lnTo>
                  <a:lnTo>
                    <a:pt x="29551" y="9742"/>
                  </a:lnTo>
                  <a:lnTo>
                    <a:pt x="29591" y="9232"/>
                  </a:lnTo>
                  <a:lnTo>
                    <a:pt x="29604" y="8735"/>
                  </a:lnTo>
                  <a:lnTo>
                    <a:pt x="29604" y="8225"/>
                  </a:lnTo>
                  <a:lnTo>
                    <a:pt x="29577" y="7728"/>
                  </a:lnTo>
                  <a:lnTo>
                    <a:pt x="29525" y="7218"/>
                  </a:lnTo>
                  <a:lnTo>
                    <a:pt x="29460" y="6721"/>
                  </a:lnTo>
                  <a:lnTo>
                    <a:pt x="29381" y="6237"/>
                  </a:lnTo>
                  <a:lnTo>
                    <a:pt x="29290" y="5753"/>
                  </a:lnTo>
                  <a:lnTo>
                    <a:pt x="29172" y="5270"/>
                  </a:lnTo>
                  <a:lnTo>
                    <a:pt x="29041" y="4812"/>
                  </a:lnTo>
                  <a:lnTo>
                    <a:pt x="28898" y="4354"/>
                  </a:lnTo>
                  <a:lnTo>
                    <a:pt x="28728" y="3923"/>
                  </a:lnTo>
                  <a:lnTo>
                    <a:pt x="28558" y="3491"/>
                  </a:lnTo>
                  <a:lnTo>
                    <a:pt x="28361" y="3099"/>
                  </a:lnTo>
                  <a:lnTo>
                    <a:pt x="28165" y="2707"/>
                  </a:lnTo>
                  <a:lnTo>
                    <a:pt x="28113" y="2641"/>
                  </a:lnTo>
                  <a:lnTo>
                    <a:pt x="28074" y="2576"/>
                  </a:lnTo>
                  <a:lnTo>
                    <a:pt x="28021" y="2537"/>
                  </a:lnTo>
                  <a:lnTo>
                    <a:pt x="27969" y="2485"/>
                  </a:lnTo>
                  <a:lnTo>
                    <a:pt x="27865" y="2432"/>
                  </a:lnTo>
                  <a:lnTo>
                    <a:pt x="27747" y="2393"/>
                  </a:lnTo>
                  <a:lnTo>
                    <a:pt x="27616" y="2393"/>
                  </a:lnTo>
                  <a:lnTo>
                    <a:pt x="27498" y="2406"/>
                  </a:lnTo>
                  <a:lnTo>
                    <a:pt x="27381" y="2445"/>
                  </a:lnTo>
                  <a:lnTo>
                    <a:pt x="27276" y="2511"/>
                  </a:lnTo>
                  <a:lnTo>
                    <a:pt x="27172" y="2589"/>
                  </a:lnTo>
                  <a:lnTo>
                    <a:pt x="27093" y="2694"/>
                  </a:lnTo>
                  <a:lnTo>
                    <a:pt x="27015" y="2798"/>
                  </a:lnTo>
                  <a:lnTo>
                    <a:pt x="26962" y="2916"/>
                  </a:lnTo>
                  <a:lnTo>
                    <a:pt x="26936" y="3047"/>
                  </a:lnTo>
                  <a:lnTo>
                    <a:pt x="26936" y="3191"/>
                  </a:lnTo>
                  <a:lnTo>
                    <a:pt x="26962" y="3321"/>
                  </a:lnTo>
                  <a:lnTo>
                    <a:pt x="26989" y="3400"/>
                  </a:lnTo>
                  <a:lnTo>
                    <a:pt x="27028" y="3465"/>
                  </a:lnTo>
                  <a:lnTo>
                    <a:pt x="27198" y="3779"/>
                  </a:lnTo>
                  <a:lnTo>
                    <a:pt x="27355" y="4093"/>
                  </a:lnTo>
                  <a:lnTo>
                    <a:pt x="27498" y="4420"/>
                  </a:lnTo>
                  <a:lnTo>
                    <a:pt x="27629" y="4760"/>
                  </a:lnTo>
                  <a:lnTo>
                    <a:pt x="27747" y="5100"/>
                  </a:lnTo>
                  <a:lnTo>
                    <a:pt x="27865" y="5440"/>
                  </a:lnTo>
                  <a:lnTo>
                    <a:pt x="27956" y="5793"/>
                  </a:lnTo>
                  <a:lnTo>
                    <a:pt x="28048" y="6159"/>
                  </a:lnTo>
                  <a:lnTo>
                    <a:pt x="28126" y="6512"/>
                  </a:lnTo>
                  <a:lnTo>
                    <a:pt x="28178" y="6878"/>
                  </a:lnTo>
                  <a:lnTo>
                    <a:pt x="28231" y="7244"/>
                  </a:lnTo>
                  <a:lnTo>
                    <a:pt x="28270" y="7610"/>
                  </a:lnTo>
                  <a:lnTo>
                    <a:pt x="28296" y="7976"/>
                  </a:lnTo>
                  <a:lnTo>
                    <a:pt x="28309" y="8342"/>
                  </a:lnTo>
                  <a:lnTo>
                    <a:pt x="28296" y="8709"/>
                  </a:lnTo>
                  <a:lnTo>
                    <a:pt x="28283" y="9075"/>
                  </a:lnTo>
                  <a:lnTo>
                    <a:pt x="28244" y="9441"/>
                  </a:lnTo>
                  <a:lnTo>
                    <a:pt x="28205" y="9807"/>
                  </a:lnTo>
                  <a:lnTo>
                    <a:pt x="28139" y="10160"/>
                  </a:lnTo>
                  <a:lnTo>
                    <a:pt x="28061" y="10526"/>
                  </a:lnTo>
                  <a:lnTo>
                    <a:pt x="27969" y="10866"/>
                  </a:lnTo>
                  <a:lnTo>
                    <a:pt x="27865" y="11219"/>
                  </a:lnTo>
                  <a:lnTo>
                    <a:pt x="27747" y="11546"/>
                  </a:lnTo>
                  <a:lnTo>
                    <a:pt x="27603" y="11886"/>
                  </a:lnTo>
                  <a:lnTo>
                    <a:pt x="27446" y="12200"/>
                  </a:lnTo>
                  <a:lnTo>
                    <a:pt x="27276" y="12514"/>
                  </a:lnTo>
                  <a:lnTo>
                    <a:pt x="27080" y="12827"/>
                  </a:lnTo>
                  <a:lnTo>
                    <a:pt x="26871" y="13115"/>
                  </a:lnTo>
                  <a:lnTo>
                    <a:pt x="26649" y="13403"/>
                  </a:lnTo>
                  <a:lnTo>
                    <a:pt x="26413" y="13677"/>
                  </a:lnTo>
                  <a:lnTo>
                    <a:pt x="26152" y="13939"/>
                  </a:lnTo>
                  <a:lnTo>
                    <a:pt x="25864" y="14187"/>
                  </a:lnTo>
                  <a:lnTo>
                    <a:pt x="25681" y="14331"/>
                  </a:lnTo>
                  <a:lnTo>
                    <a:pt x="25485" y="14462"/>
                  </a:lnTo>
                  <a:lnTo>
                    <a:pt x="25289" y="14593"/>
                  </a:lnTo>
                  <a:lnTo>
                    <a:pt x="25079" y="14697"/>
                  </a:lnTo>
                  <a:lnTo>
                    <a:pt x="24870" y="14802"/>
                  </a:lnTo>
                  <a:lnTo>
                    <a:pt x="24661" y="14893"/>
                  </a:lnTo>
                  <a:lnTo>
                    <a:pt x="24439" y="14972"/>
                  </a:lnTo>
                  <a:lnTo>
                    <a:pt x="24216" y="15037"/>
                  </a:lnTo>
                  <a:lnTo>
                    <a:pt x="23994" y="15089"/>
                  </a:lnTo>
                  <a:lnTo>
                    <a:pt x="23772" y="15129"/>
                  </a:lnTo>
                  <a:lnTo>
                    <a:pt x="23537" y="15168"/>
                  </a:lnTo>
                  <a:lnTo>
                    <a:pt x="23314" y="15181"/>
                  </a:lnTo>
                  <a:lnTo>
                    <a:pt x="23079" y="15194"/>
                  </a:lnTo>
                  <a:lnTo>
                    <a:pt x="22844" y="15207"/>
                  </a:lnTo>
                  <a:lnTo>
                    <a:pt x="22608" y="15194"/>
                  </a:lnTo>
                  <a:lnTo>
                    <a:pt x="22373" y="15181"/>
                  </a:lnTo>
                  <a:lnTo>
                    <a:pt x="22151" y="15155"/>
                  </a:lnTo>
                  <a:lnTo>
                    <a:pt x="21915" y="15129"/>
                  </a:lnTo>
                  <a:lnTo>
                    <a:pt x="21680" y="15089"/>
                  </a:lnTo>
                  <a:lnTo>
                    <a:pt x="21444" y="15037"/>
                  </a:lnTo>
                  <a:lnTo>
                    <a:pt x="21222" y="14972"/>
                  </a:lnTo>
                  <a:lnTo>
                    <a:pt x="21000" y="14920"/>
                  </a:lnTo>
                  <a:lnTo>
                    <a:pt x="20542" y="14763"/>
                  </a:lnTo>
                  <a:lnTo>
                    <a:pt x="20111" y="14580"/>
                  </a:lnTo>
                  <a:lnTo>
                    <a:pt x="19692" y="14383"/>
                  </a:lnTo>
                  <a:lnTo>
                    <a:pt x="19300" y="14161"/>
                  </a:lnTo>
                  <a:lnTo>
                    <a:pt x="18921" y="13913"/>
                  </a:lnTo>
                  <a:lnTo>
                    <a:pt x="18686" y="13730"/>
                  </a:lnTo>
                  <a:lnTo>
                    <a:pt x="18450" y="13547"/>
                  </a:lnTo>
                  <a:lnTo>
                    <a:pt x="18228" y="13350"/>
                  </a:lnTo>
                  <a:lnTo>
                    <a:pt x="18019" y="13141"/>
                  </a:lnTo>
                  <a:lnTo>
                    <a:pt x="17809" y="12919"/>
                  </a:lnTo>
                  <a:lnTo>
                    <a:pt x="17626" y="12697"/>
                  </a:lnTo>
                  <a:lnTo>
                    <a:pt x="17443" y="12461"/>
                  </a:lnTo>
                  <a:lnTo>
                    <a:pt x="17273" y="12226"/>
                  </a:lnTo>
                  <a:lnTo>
                    <a:pt x="17103" y="11977"/>
                  </a:lnTo>
                  <a:lnTo>
                    <a:pt x="16946" y="11729"/>
                  </a:lnTo>
                  <a:lnTo>
                    <a:pt x="16803" y="11468"/>
                  </a:lnTo>
                  <a:lnTo>
                    <a:pt x="16672" y="11206"/>
                  </a:lnTo>
                  <a:lnTo>
                    <a:pt x="16541" y="10931"/>
                  </a:lnTo>
                  <a:lnTo>
                    <a:pt x="16423" y="10657"/>
                  </a:lnTo>
                  <a:lnTo>
                    <a:pt x="16319" y="10382"/>
                  </a:lnTo>
                  <a:lnTo>
                    <a:pt x="16214" y="10095"/>
                  </a:lnTo>
                  <a:lnTo>
                    <a:pt x="16136" y="9807"/>
                  </a:lnTo>
                  <a:lnTo>
                    <a:pt x="16044" y="9519"/>
                  </a:lnTo>
                  <a:lnTo>
                    <a:pt x="15979" y="9232"/>
                  </a:lnTo>
                  <a:lnTo>
                    <a:pt x="15914" y="8931"/>
                  </a:lnTo>
                  <a:lnTo>
                    <a:pt x="15861" y="8643"/>
                  </a:lnTo>
                  <a:lnTo>
                    <a:pt x="15809" y="8342"/>
                  </a:lnTo>
                  <a:lnTo>
                    <a:pt x="15770" y="8042"/>
                  </a:lnTo>
                  <a:lnTo>
                    <a:pt x="15744" y="7754"/>
                  </a:lnTo>
                  <a:lnTo>
                    <a:pt x="15730" y="7453"/>
                  </a:lnTo>
                  <a:lnTo>
                    <a:pt x="15717" y="7153"/>
                  </a:lnTo>
                  <a:lnTo>
                    <a:pt x="15717" y="6865"/>
                  </a:lnTo>
                  <a:lnTo>
                    <a:pt x="15717" y="6564"/>
                  </a:lnTo>
                  <a:lnTo>
                    <a:pt x="15730" y="6277"/>
                  </a:lnTo>
                  <a:lnTo>
                    <a:pt x="15757" y="5989"/>
                  </a:lnTo>
                  <a:lnTo>
                    <a:pt x="15783" y="5701"/>
                  </a:lnTo>
                  <a:lnTo>
                    <a:pt x="15822" y="5414"/>
                  </a:lnTo>
                  <a:lnTo>
                    <a:pt x="15835" y="5322"/>
                  </a:lnTo>
                  <a:lnTo>
                    <a:pt x="15822" y="5230"/>
                  </a:lnTo>
                  <a:lnTo>
                    <a:pt x="15809" y="5139"/>
                  </a:lnTo>
                  <a:lnTo>
                    <a:pt x="15783" y="5060"/>
                  </a:lnTo>
                  <a:lnTo>
                    <a:pt x="15757" y="4995"/>
                  </a:lnTo>
                  <a:lnTo>
                    <a:pt x="15717" y="4917"/>
                  </a:lnTo>
                  <a:lnTo>
                    <a:pt x="15665" y="4864"/>
                  </a:lnTo>
                  <a:lnTo>
                    <a:pt x="15613" y="4812"/>
                  </a:lnTo>
                  <a:lnTo>
                    <a:pt x="15547" y="4760"/>
                  </a:lnTo>
                  <a:lnTo>
                    <a:pt x="15482" y="4721"/>
                  </a:lnTo>
                  <a:lnTo>
                    <a:pt x="15404" y="4681"/>
                  </a:lnTo>
                  <a:lnTo>
                    <a:pt x="15338" y="4655"/>
                  </a:lnTo>
                  <a:lnTo>
                    <a:pt x="15181" y="4629"/>
                  </a:lnTo>
                  <a:lnTo>
                    <a:pt x="15024" y="4629"/>
                  </a:lnTo>
                  <a:lnTo>
                    <a:pt x="14881" y="4564"/>
                  </a:lnTo>
                  <a:lnTo>
                    <a:pt x="14724" y="4537"/>
                  </a:lnTo>
                  <a:lnTo>
                    <a:pt x="14567" y="4537"/>
                  </a:lnTo>
                  <a:lnTo>
                    <a:pt x="14501" y="4551"/>
                  </a:lnTo>
                  <a:lnTo>
                    <a:pt x="14423" y="4577"/>
                  </a:lnTo>
                  <a:lnTo>
                    <a:pt x="14358" y="4603"/>
                  </a:lnTo>
                  <a:lnTo>
                    <a:pt x="14292" y="4642"/>
                  </a:lnTo>
                  <a:lnTo>
                    <a:pt x="14227" y="4694"/>
                  </a:lnTo>
                  <a:lnTo>
                    <a:pt x="14174" y="4747"/>
                  </a:lnTo>
                  <a:lnTo>
                    <a:pt x="14135" y="4812"/>
                  </a:lnTo>
                  <a:lnTo>
                    <a:pt x="14096" y="4890"/>
                  </a:lnTo>
                  <a:lnTo>
                    <a:pt x="14057" y="4969"/>
                  </a:lnTo>
                  <a:lnTo>
                    <a:pt x="14031" y="5074"/>
                  </a:lnTo>
                  <a:lnTo>
                    <a:pt x="13900" y="5845"/>
                  </a:lnTo>
                  <a:lnTo>
                    <a:pt x="13821" y="6224"/>
                  </a:lnTo>
                  <a:lnTo>
                    <a:pt x="13730" y="6603"/>
                  </a:lnTo>
                  <a:lnTo>
                    <a:pt x="13638" y="6970"/>
                  </a:lnTo>
                  <a:lnTo>
                    <a:pt x="13534" y="7336"/>
                  </a:lnTo>
                  <a:lnTo>
                    <a:pt x="13429" y="7689"/>
                  </a:lnTo>
                  <a:lnTo>
                    <a:pt x="13311" y="8042"/>
                  </a:lnTo>
                  <a:lnTo>
                    <a:pt x="13181" y="8382"/>
                  </a:lnTo>
                  <a:lnTo>
                    <a:pt x="13050" y="8722"/>
                  </a:lnTo>
                  <a:lnTo>
                    <a:pt x="12906" y="9049"/>
                  </a:lnTo>
                  <a:lnTo>
                    <a:pt x="12749" y="9362"/>
                  </a:lnTo>
                  <a:lnTo>
                    <a:pt x="12592" y="9676"/>
                  </a:lnTo>
                  <a:lnTo>
                    <a:pt x="12422" y="9977"/>
                  </a:lnTo>
                  <a:lnTo>
                    <a:pt x="12239" y="10265"/>
                  </a:lnTo>
                  <a:lnTo>
                    <a:pt x="12043" y="10552"/>
                  </a:lnTo>
                  <a:lnTo>
                    <a:pt x="11834" y="10827"/>
                  </a:lnTo>
                  <a:lnTo>
                    <a:pt x="11612" y="11088"/>
                  </a:lnTo>
                  <a:lnTo>
                    <a:pt x="11376" y="11337"/>
                  </a:lnTo>
                  <a:lnTo>
                    <a:pt x="11141" y="11572"/>
                  </a:lnTo>
                  <a:lnTo>
                    <a:pt x="10879" y="11794"/>
                  </a:lnTo>
                  <a:lnTo>
                    <a:pt x="10618" y="12017"/>
                  </a:lnTo>
                  <a:lnTo>
                    <a:pt x="10330" y="12226"/>
                  </a:lnTo>
                  <a:lnTo>
                    <a:pt x="10043" y="12409"/>
                  </a:lnTo>
                  <a:lnTo>
                    <a:pt x="9729" y="12592"/>
                  </a:lnTo>
                  <a:lnTo>
                    <a:pt x="9402" y="12762"/>
                  </a:lnTo>
                  <a:lnTo>
                    <a:pt x="9062" y="12906"/>
                  </a:lnTo>
                  <a:lnTo>
                    <a:pt x="8709" y="13050"/>
                  </a:lnTo>
                  <a:lnTo>
                    <a:pt x="8343" y="13167"/>
                  </a:lnTo>
                  <a:lnTo>
                    <a:pt x="7964" y="13285"/>
                  </a:lnTo>
                  <a:lnTo>
                    <a:pt x="7558" y="13377"/>
                  </a:lnTo>
                  <a:lnTo>
                    <a:pt x="7140" y="13455"/>
                  </a:lnTo>
                  <a:lnTo>
                    <a:pt x="6904" y="13481"/>
                  </a:lnTo>
                  <a:lnTo>
                    <a:pt x="6669" y="13507"/>
                  </a:lnTo>
                  <a:lnTo>
                    <a:pt x="6447" y="13520"/>
                  </a:lnTo>
                  <a:lnTo>
                    <a:pt x="6211" y="13507"/>
                  </a:lnTo>
                  <a:lnTo>
                    <a:pt x="6002" y="13494"/>
                  </a:lnTo>
                  <a:lnTo>
                    <a:pt x="5780" y="13455"/>
                  </a:lnTo>
                  <a:lnTo>
                    <a:pt x="5584" y="13416"/>
                  </a:lnTo>
                  <a:lnTo>
                    <a:pt x="5375" y="13364"/>
                  </a:lnTo>
                  <a:lnTo>
                    <a:pt x="5178" y="13298"/>
                  </a:lnTo>
                  <a:lnTo>
                    <a:pt x="4982" y="13220"/>
                  </a:lnTo>
                  <a:lnTo>
                    <a:pt x="4799" y="13141"/>
                  </a:lnTo>
                  <a:lnTo>
                    <a:pt x="4616" y="13037"/>
                  </a:lnTo>
                  <a:lnTo>
                    <a:pt x="4446" y="12932"/>
                  </a:lnTo>
                  <a:lnTo>
                    <a:pt x="4263" y="12814"/>
                  </a:lnTo>
                  <a:lnTo>
                    <a:pt x="4106" y="12684"/>
                  </a:lnTo>
                  <a:lnTo>
                    <a:pt x="3949" y="12553"/>
                  </a:lnTo>
                  <a:lnTo>
                    <a:pt x="3792" y="12409"/>
                  </a:lnTo>
                  <a:lnTo>
                    <a:pt x="3636" y="12252"/>
                  </a:lnTo>
                  <a:lnTo>
                    <a:pt x="3492" y="12082"/>
                  </a:lnTo>
                  <a:lnTo>
                    <a:pt x="3361" y="11912"/>
                  </a:lnTo>
                  <a:lnTo>
                    <a:pt x="3230" y="11742"/>
                  </a:lnTo>
                  <a:lnTo>
                    <a:pt x="3099" y="11546"/>
                  </a:lnTo>
                  <a:lnTo>
                    <a:pt x="2982" y="11350"/>
                  </a:lnTo>
                  <a:lnTo>
                    <a:pt x="2864" y="11154"/>
                  </a:lnTo>
                  <a:lnTo>
                    <a:pt x="2759" y="10945"/>
                  </a:lnTo>
                  <a:lnTo>
                    <a:pt x="2655" y="10735"/>
                  </a:lnTo>
                  <a:lnTo>
                    <a:pt x="2459" y="10291"/>
                  </a:lnTo>
                  <a:lnTo>
                    <a:pt x="2302" y="9820"/>
                  </a:lnTo>
                  <a:lnTo>
                    <a:pt x="2158" y="9323"/>
                  </a:lnTo>
                  <a:lnTo>
                    <a:pt x="2040" y="8826"/>
                  </a:lnTo>
                  <a:lnTo>
                    <a:pt x="1949" y="8303"/>
                  </a:lnTo>
                  <a:lnTo>
                    <a:pt x="1870" y="7767"/>
                  </a:lnTo>
                  <a:lnTo>
                    <a:pt x="1831" y="7218"/>
                  </a:lnTo>
                  <a:lnTo>
                    <a:pt x="1818" y="6669"/>
                  </a:lnTo>
                  <a:lnTo>
                    <a:pt x="1818" y="6107"/>
                  </a:lnTo>
                  <a:lnTo>
                    <a:pt x="1857" y="5544"/>
                  </a:lnTo>
                  <a:lnTo>
                    <a:pt x="1910" y="4982"/>
                  </a:lnTo>
                  <a:lnTo>
                    <a:pt x="2001" y="4407"/>
                  </a:lnTo>
                  <a:lnTo>
                    <a:pt x="2106" y="3858"/>
                  </a:lnTo>
                  <a:lnTo>
                    <a:pt x="2250" y="3295"/>
                  </a:lnTo>
                  <a:lnTo>
                    <a:pt x="2406" y="2746"/>
                  </a:lnTo>
                  <a:lnTo>
                    <a:pt x="2603" y="2210"/>
                  </a:lnTo>
                  <a:lnTo>
                    <a:pt x="2825" y="1687"/>
                  </a:lnTo>
                  <a:lnTo>
                    <a:pt x="2943" y="1425"/>
                  </a:lnTo>
                  <a:lnTo>
                    <a:pt x="3073" y="1177"/>
                  </a:lnTo>
                  <a:lnTo>
                    <a:pt x="3204" y="929"/>
                  </a:lnTo>
                  <a:lnTo>
                    <a:pt x="3348" y="680"/>
                  </a:lnTo>
                  <a:lnTo>
                    <a:pt x="3413" y="549"/>
                  </a:lnTo>
                  <a:lnTo>
                    <a:pt x="3439" y="419"/>
                  </a:lnTo>
                  <a:lnTo>
                    <a:pt x="3439" y="366"/>
                  </a:lnTo>
                  <a:lnTo>
                    <a:pt x="3439" y="314"/>
                  </a:lnTo>
                  <a:lnTo>
                    <a:pt x="3400" y="223"/>
                  </a:lnTo>
                  <a:lnTo>
                    <a:pt x="3348" y="144"/>
                  </a:lnTo>
                  <a:lnTo>
                    <a:pt x="3269" y="92"/>
                  </a:lnTo>
                  <a:lnTo>
                    <a:pt x="3165" y="39"/>
                  </a:lnTo>
                  <a:lnTo>
                    <a:pt x="3047" y="13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8"/>
            <p:cNvSpPr/>
            <p:nvPr/>
          </p:nvSpPr>
          <p:spPr>
            <a:xfrm>
              <a:off x="4403950" y="1734300"/>
              <a:ext cx="312200" cy="227200"/>
            </a:xfrm>
            <a:custGeom>
              <a:avLst/>
              <a:gdLst/>
              <a:ahLst/>
              <a:cxnLst/>
              <a:rect l="l" t="t" r="r" b="b"/>
              <a:pathLst>
                <a:path w="12488" h="9088" extrusionOk="0">
                  <a:moveTo>
                    <a:pt x="5231" y="0"/>
                  </a:moveTo>
                  <a:lnTo>
                    <a:pt x="4917" y="13"/>
                  </a:lnTo>
                  <a:lnTo>
                    <a:pt x="4629" y="39"/>
                  </a:lnTo>
                  <a:lnTo>
                    <a:pt x="4328" y="66"/>
                  </a:lnTo>
                  <a:lnTo>
                    <a:pt x="4041" y="105"/>
                  </a:lnTo>
                  <a:lnTo>
                    <a:pt x="3766" y="144"/>
                  </a:lnTo>
                  <a:lnTo>
                    <a:pt x="3492" y="196"/>
                  </a:lnTo>
                  <a:lnTo>
                    <a:pt x="3217" y="262"/>
                  </a:lnTo>
                  <a:lnTo>
                    <a:pt x="2955" y="327"/>
                  </a:lnTo>
                  <a:lnTo>
                    <a:pt x="2707" y="392"/>
                  </a:lnTo>
                  <a:lnTo>
                    <a:pt x="2459" y="471"/>
                  </a:lnTo>
                  <a:lnTo>
                    <a:pt x="2236" y="562"/>
                  </a:lnTo>
                  <a:lnTo>
                    <a:pt x="2001" y="654"/>
                  </a:lnTo>
                  <a:lnTo>
                    <a:pt x="1792" y="759"/>
                  </a:lnTo>
                  <a:lnTo>
                    <a:pt x="1582" y="863"/>
                  </a:lnTo>
                  <a:lnTo>
                    <a:pt x="1386" y="968"/>
                  </a:lnTo>
                  <a:lnTo>
                    <a:pt x="1203" y="1085"/>
                  </a:lnTo>
                  <a:lnTo>
                    <a:pt x="1033" y="1203"/>
                  </a:lnTo>
                  <a:lnTo>
                    <a:pt x="876" y="1334"/>
                  </a:lnTo>
                  <a:lnTo>
                    <a:pt x="720" y="1465"/>
                  </a:lnTo>
                  <a:lnTo>
                    <a:pt x="589" y="1595"/>
                  </a:lnTo>
                  <a:lnTo>
                    <a:pt x="471" y="1739"/>
                  </a:lnTo>
                  <a:lnTo>
                    <a:pt x="353" y="1883"/>
                  </a:lnTo>
                  <a:lnTo>
                    <a:pt x="262" y="2027"/>
                  </a:lnTo>
                  <a:lnTo>
                    <a:pt x="183" y="2184"/>
                  </a:lnTo>
                  <a:lnTo>
                    <a:pt x="118" y="2341"/>
                  </a:lnTo>
                  <a:lnTo>
                    <a:pt x="66" y="2498"/>
                  </a:lnTo>
                  <a:lnTo>
                    <a:pt x="26" y="2668"/>
                  </a:lnTo>
                  <a:lnTo>
                    <a:pt x="0" y="2838"/>
                  </a:lnTo>
                  <a:lnTo>
                    <a:pt x="0" y="3008"/>
                  </a:lnTo>
                  <a:lnTo>
                    <a:pt x="13" y="3204"/>
                  </a:lnTo>
                  <a:lnTo>
                    <a:pt x="53" y="3400"/>
                  </a:lnTo>
                  <a:lnTo>
                    <a:pt x="105" y="3609"/>
                  </a:lnTo>
                  <a:lnTo>
                    <a:pt x="183" y="3818"/>
                  </a:lnTo>
                  <a:lnTo>
                    <a:pt x="275" y="4054"/>
                  </a:lnTo>
                  <a:lnTo>
                    <a:pt x="380" y="4276"/>
                  </a:lnTo>
                  <a:lnTo>
                    <a:pt x="497" y="4511"/>
                  </a:lnTo>
                  <a:lnTo>
                    <a:pt x="641" y="4760"/>
                  </a:lnTo>
                  <a:lnTo>
                    <a:pt x="785" y="5008"/>
                  </a:lnTo>
                  <a:lnTo>
                    <a:pt x="942" y="5243"/>
                  </a:lnTo>
                  <a:lnTo>
                    <a:pt x="1125" y="5492"/>
                  </a:lnTo>
                  <a:lnTo>
                    <a:pt x="1308" y="5753"/>
                  </a:lnTo>
                  <a:lnTo>
                    <a:pt x="1504" y="5989"/>
                  </a:lnTo>
                  <a:lnTo>
                    <a:pt x="1700" y="6237"/>
                  </a:lnTo>
                  <a:lnTo>
                    <a:pt x="1922" y="6486"/>
                  </a:lnTo>
                  <a:lnTo>
                    <a:pt x="2145" y="6721"/>
                  </a:lnTo>
                  <a:lnTo>
                    <a:pt x="2367" y="6956"/>
                  </a:lnTo>
                  <a:lnTo>
                    <a:pt x="2602" y="7179"/>
                  </a:lnTo>
                  <a:lnTo>
                    <a:pt x="2838" y="7401"/>
                  </a:lnTo>
                  <a:lnTo>
                    <a:pt x="3086" y="7610"/>
                  </a:lnTo>
                  <a:lnTo>
                    <a:pt x="3335" y="7819"/>
                  </a:lnTo>
                  <a:lnTo>
                    <a:pt x="3583" y="8002"/>
                  </a:lnTo>
                  <a:lnTo>
                    <a:pt x="3831" y="8185"/>
                  </a:lnTo>
                  <a:lnTo>
                    <a:pt x="4080" y="8355"/>
                  </a:lnTo>
                  <a:lnTo>
                    <a:pt x="4328" y="8512"/>
                  </a:lnTo>
                  <a:lnTo>
                    <a:pt x="4590" y="8643"/>
                  </a:lnTo>
                  <a:lnTo>
                    <a:pt x="4838" y="8774"/>
                  </a:lnTo>
                  <a:lnTo>
                    <a:pt x="5087" y="8878"/>
                  </a:lnTo>
                  <a:lnTo>
                    <a:pt x="5335" y="8957"/>
                  </a:lnTo>
                  <a:lnTo>
                    <a:pt x="5571" y="9035"/>
                  </a:lnTo>
                  <a:lnTo>
                    <a:pt x="5806" y="9075"/>
                  </a:lnTo>
                  <a:lnTo>
                    <a:pt x="5963" y="9088"/>
                  </a:lnTo>
                  <a:lnTo>
                    <a:pt x="6146" y="9088"/>
                  </a:lnTo>
                  <a:lnTo>
                    <a:pt x="6342" y="9048"/>
                  </a:lnTo>
                  <a:lnTo>
                    <a:pt x="6551" y="9009"/>
                  </a:lnTo>
                  <a:lnTo>
                    <a:pt x="6787" y="8931"/>
                  </a:lnTo>
                  <a:lnTo>
                    <a:pt x="7022" y="8852"/>
                  </a:lnTo>
                  <a:lnTo>
                    <a:pt x="7270" y="8735"/>
                  </a:lnTo>
                  <a:lnTo>
                    <a:pt x="7519" y="8617"/>
                  </a:lnTo>
                  <a:lnTo>
                    <a:pt x="7780" y="8486"/>
                  </a:lnTo>
                  <a:lnTo>
                    <a:pt x="8055" y="8329"/>
                  </a:lnTo>
                  <a:lnTo>
                    <a:pt x="8329" y="8172"/>
                  </a:lnTo>
                  <a:lnTo>
                    <a:pt x="8604" y="8002"/>
                  </a:lnTo>
                  <a:lnTo>
                    <a:pt x="9153" y="7623"/>
                  </a:lnTo>
                  <a:lnTo>
                    <a:pt x="9702" y="7205"/>
                  </a:lnTo>
                  <a:lnTo>
                    <a:pt x="10239" y="6773"/>
                  </a:lnTo>
                  <a:lnTo>
                    <a:pt x="10500" y="6551"/>
                  </a:lnTo>
                  <a:lnTo>
                    <a:pt x="10748" y="6329"/>
                  </a:lnTo>
                  <a:lnTo>
                    <a:pt x="10984" y="6093"/>
                  </a:lnTo>
                  <a:lnTo>
                    <a:pt x="11206" y="5871"/>
                  </a:lnTo>
                  <a:lnTo>
                    <a:pt x="11415" y="5636"/>
                  </a:lnTo>
                  <a:lnTo>
                    <a:pt x="11611" y="5413"/>
                  </a:lnTo>
                  <a:lnTo>
                    <a:pt x="11795" y="5191"/>
                  </a:lnTo>
                  <a:lnTo>
                    <a:pt x="11951" y="4969"/>
                  </a:lnTo>
                  <a:lnTo>
                    <a:pt x="12095" y="4747"/>
                  </a:lnTo>
                  <a:lnTo>
                    <a:pt x="12226" y="4537"/>
                  </a:lnTo>
                  <a:lnTo>
                    <a:pt x="12331" y="4341"/>
                  </a:lnTo>
                  <a:lnTo>
                    <a:pt x="12409" y="4145"/>
                  </a:lnTo>
                  <a:lnTo>
                    <a:pt x="12461" y="3962"/>
                  </a:lnTo>
                  <a:lnTo>
                    <a:pt x="12488" y="3779"/>
                  </a:lnTo>
                  <a:lnTo>
                    <a:pt x="12488" y="3609"/>
                  </a:lnTo>
                  <a:lnTo>
                    <a:pt x="12474" y="3439"/>
                  </a:lnTo>
                  <a:lnTo>
                    <a:pt x="12448" y="3282"/>
                  </a:lnTo>
                  <a:lnTo>
                    <a:pt x="12409" y="3112"/>
                  </a:lnTo>
                  <a:lnTo>
                    <a:pt x="12344" y="2942"/>
                  </a:lnTo>
                  <a:lnTo>
                    <a:pt x="12278" y="2785"/>
                  </a:lnTo>
                  <a:lnTo>
                    <a:pt x="12187" y="2628"/>
                  </a:lnTo>
                  <a:lnTo>
                    <a:pt x="12095" y="2471"/>
                  </a:lnTo>
                  <a:lnTo>
                    <a:pt x="11978" y="2315"/>
                  </a:lnTo>
                  <a:lnTo>
                    <a:pt x="11847" y="2158"/>
                  </a:lnTo>
                  <a:lnTo>
                    <a:pt x="11703" y="2014"/>
                  </a:lnTo>
                  <a:lnTo>
                    <a:pt x="11559" y="1870"/>
                  </a:lnTo>
                  <a:lnTo>
                    <a:pt x="11389" y="1726"/>
                  </a:lnTo>
                  <a:lnTo>
                    <a:pt x="11219" y="1582"/>
                  </a:lnTo>
                  <a:lnTo>
                    <a:pt x="11023" y="1452"/>
                  </a:lnTo>
                  <a:lnTo>
                    <a:pt x="10827" y="1321"/>
                  </a:lnTo>
                  <a:lnTo>
                    <a:pt x="10618" y="1203"/>
                  </a:lnTo>
                  <a:lnTo>
                    <a:pt x="10409" y="1085"/>
                  </a:lnTo>
                  <a:lnTo>
                    <a:pt x="10173" y="968"/>
                  </a:lnTo>
                  <a:lnTo>
                    <a:pt x="9938" y="850"/>
                  </a:lnTo>
                  <a:lnTo>
                    <a:pt x="9689" y="745"/>
                  </a:lnTo>
                  <a:lnTo>
                    <a:pt x="9428" y="654"/>
                  </a:lnTo>
                  <a:lnTo>
                    <a:pt x="9166" y="562"/>
                  </a:lnTo>
                  <a:lnTo>
                    <a:pt x="8905" y="471"/>
                  </a:lnTo>
                  <a:lnTo>
                    <a:pt x="8617" y="392"/>
                  </a:lnTo>
                  <a:lnTo>
                    <a:pt x="8329" y="314"/>
                  </a:lnTo>
                  <a:lnTo>
                    <a:pt x="8042" y="249"/>
                  </a:lnTo>
                  <a:lnTo>
                    <a:pt x="7741" y="196"/>
                  </a:lnTo>
                  <a:lnTo>
                    <a:pt x="7440" y="144"/>
                  </a:lnTo>
                  <a:lnTo>
                    <a:pt x="7127" y="92"/>
                  </a:lnTo>
                  <a:lnTo>
                    <a:pt x="6813" y="66"/>
                  </a:lnTo>
                  <a:lnTo>
                    <a:pt x="6486" y="26"/>
                  </a:lnTo>
                  <a:lnTo>
                    <a:pt x="6172" y="13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8"/>
            <p:cNvSpPr/>
            <p:nvPr/>
          </p:nvSpPr>
          <p:spPr>
            <a:xfrm>
              <a:off x="4867800" y="1375700"/>
              <a:ext cx="205325" cy="153325"/>
            </a:xfrm>
            <a:custGeom>
              <a:avLst/>
              <a:gdLst/>
              <a:ahLst/>
              <a:cxnLst/>
              <a:rect l="l" t="t" r="r" b="b"/>
              <a:pathLst>
                <a:path w="8213" h="6133" extrusionOk="0">
                  <a:moveTo>
                    <a:pt x="4119" y="0"/>
                  </a:moveTo>
                  <a:lnTo>
                    <a:pt x="3858" y="26"/>
                  </a:lnTo>
                  <a:lnTo>
                    <a:pt x="3583" y="66"/>
                  </a:lnTo>
                  <a:lnTo>
                    <a:pt x="3309" y="118"/>
                  </a:lnTo>
                  <a:lnTo>
                    <a:pt x="3073" y="170"/>
                  </a:lnTo>
                  <a:lnTo>
                    <a:pt x="2851" y="249"/>
                  </a:lnTo>
                  <a:lnTo>
                    <a:pt x="2629" y="327"/>
                  </a:lnTo>
                  <a:lnTo>
                    <a:pt x="2420" y="419"/>
                  </a:lnTo>
                  <a:lnTo>
                    <a:pt x="2210" y="510"/>
                  </a:lnTo>
                  <a:lnTo>
                    <a:pt x="2014" y="628"/>
                  </a:lnTo>
                  <a:lnTo>
                    <a:pt x="1831" y="745"/>
                  </a:lnTo>
                  <a:lnTo>
                    <a:pt x="1635" y="876"/>
                  </a:lnTo>
                  <a:lnTo>
                    <a:pt x="1465" y="1007"/>
                  </a:lnTo>
                  <a:lnTo>
                    <a:pt x="1295" y="1151"/>
                  </a:lnTo>
                  <a:lnTo>
                    <a:pt x="1138" y="1308"/>
                  </a:lnTo>
                  <a:lnTo>
                    <a:pt x="994" y="1465"/>
                  </a:lnTo>
                  <a:lnTo>
                    <a:pt x="851" y="1635"/>
                  </a:lnTo>
                  <a:lnTo>
                    <a:pt x="720" y="1805"/>
                  </a:lnTo>
                  <a:lnTo>
                    <a:pt x="589" y="1988"/>
                  </a:lnTo>
                  <a:lnTo>
                    <a:pt x="484" y="2171"/>
                  </a:lnTo>
                  <a:lnTo>
                    <a:pt x="380" y="2367"/>
                  </a:lnTo>
                  <a:lnTo>
                    <a:pt x="288" y="2563"/>
                  </a:lnTo>
                  <a:lnTo>
                    <a:pt x="210" y="2759"/>
                  </a:lnTo>
                  <a:lnTo>
                    <a:pt x="144" y="2968"/>
                  </a:lnTo>
                  <a:lnTo>
                    <a:pt x="92" y="3178"/>
                  </a:lnTo>
                  <a:lnTo>
                    <a:pt x="53" y="3387"/>
                  </a:lnTo>
                  <a:lnTo>
                    <a:pt x="14" y="3596"/>
                  </a:lnTo>
                  <a:lnTo>
                    <a:pt x="1" y="3818"/>
                  </a:lnTo>
                  <a:lnTo>
                    <a:pt x="1" y="4041"/>
                  </a:lnTo>
                  <a:lnTo>
                    <a:pt x="14" y="4263"/>
                  </a:lnTo>
                  <a:lnTo>
                    <a:pt x="27" y="4485"/>
                  </a:lnTo>
                  <a:lnTo>
                    <a:pt x="66" y="4707"/>
                  </a:lnTo>
                  <a:lnTo>
                    <a:pt x="118" y="4943"/>
                  </a:lnTo>
                  <a:lnTo>
                    <a:pt x="184" y="5165"/>
                  </a:lnTo>
                  <a:lnTo>
                    <a:pt x="262" y="5387"/>
                  </a:lnTo>
                  <a:lnTo>
                    <a:pt x="367" y="5623"/>
                  </a:lnTo>
                  <a:lnTo>
                    <a:pt x="406" y="5701"/>
                  </a:lnTo>
                  <a:lnTo>
                    <a:pt x="458" y="5780"/>
                  </a:lnTo>
                  <a:lnTo>
                    <a:pt x="524" y="5858"/>
                  </a:lnTo>
                  <a:lnTo>
                    <a:pt x="576" y="5910"/>
                  </a:lnTo>
                  <a:lnTo>
                    <a:pt x="654" y="5976"/>
                  </a:lnTo>
                  <a:lnTo>
                    <a:pt x="720" y="6015"/>
                  </a:lnTo>
                  <a:lnTo>
                    <a:pt x="798" y="6054"/>
                  </a:lnTo>
                  <a:lnTo>
                    <a:pt x="864" y="6080"/>
                  </a:lnTo>
                  <a:lnTo>
                    <a:pt x="1034" y="6120"/>
                  </a:lnTo>
                  <a:lnTo>
                    <a:pt x="1190" y="6133"/>
                  </a:lnTo>
                  <a:lnTo>
                    <a:pt x="1347" y="6120"/>
                  </a:lnTo>
                  <a:lnTo>
                    <a:pt x="1504" y="6080"/>
                  </a:lnTo>
                  <a:lnTo>
                    <a:pt x="1648" y="6015"/>
                  </a:lnTo>
                  <a:lnTo>
                    <a:pt x="1779" y="5937"/>
                  </a:lnTo>
                  <a:lnTo>
                    <a:pt x="1897" y="5832"/>
                  </a:lnTo>
                  <a:lnTo>
                    <a:pt x="1936" y="5767"/>
                  </a:lnTo>
                  <a:lnTo>
                    <a:pt x="1975" y="5701"/>
                  </a:lnTo>
                  <a:lnTo>
                    <a:pt x="2001" y="5636"/>
                  </a:lnTo>
                  <a:lnTo>
                    <a:pt x="2027" y="5570"/>
                  </a:lnTo>
                  <a:lnTo>
                    <a:pt x="2040" y="5492"/>
                  </a:lnTo>
                  <a:lnTo>
                    <a:pt x="2053" y="5413"/>
                  </a:lnTo>
                  <a:lnTo>
                    <a:pt x="2040" y="5322"/>
                  </a:lnTo>
                  <a:lnTo>
                    <a:pt x="2027" y="5244"/>
                  </a:lnTo>
                  <a:lnTo>
                    <a:pt x="2001" y="5152"/>
                  </a:lnTo>
                  <a:lnTo>
                    <a:pt x="1975" y="5060"/>
                  </a:lnTo>
                  <a:lnTo>
                    <a:pt x="1857" y="4786"/>
                  </a:lnTo>
                  <a:lnTo>
                    <a:pt x="1779" y="4511"/>
                  </a:lnTo>
                  <a:lnTo>
                    <a:pt x="1727" y="4250"/>
                  </a:lnTo>
                  <a:lnTo>
                    <a:pt x="1714" y="4001"/>
                  </a:lnTo>
                  <a:lnTo>
                    <a:pt x="1727" y="3753"/>
                  </a:lnTo>
                  <a:lnTo>
                    <a:pt x="1766" y="3504"/>
                  </a:lnTo>
                  <a:lnTo>
                    <a:pt x="1831" y="3282"/>
                  </a:lnTo>
                  <a:lnTo>
                    <a:pt x="1923" y="3060"/>
                  </a:lnTo>
                  <a:lnTo>
                    <a:pt x="2053" y="2851"/>
                  </a:lnTo>
                  <a:lnTo>
                    <a:pt x="2197" y="2655"/>
                  </a:lnTo>
                  <a:lnTo>
                    <a:pt x="2367" y="2485"/>
                  </a:lnTo>
                  <a:lnTo>
                    <a:pt x="2550" y="2315"/>
                  </a:lnTo>
                  <a:lnTo>
                    <a:pt x="2773" y="2158"/>
                  </a:lnTo>
                  <a:lnTo>
                    <a:pt x="3008" y="2027"/>
                  </a:lnTo>
                  <a:lnTo>
                    <a:pt x="3256" y="1909"/>
                  </a:lnTo>
                  <a:lnTo>
                    <a:pt x="3531" y="1805"/>
                  </a:lnTo>
                  <a:lnTo>
                    <a:pt x="3714" y="1752"/>
                  </a:lnTo>
                  <a:lnTo>
                    <a:pt x="3884" y="1713"/>
                  </a:lnTo>
                  <a:lnTo>
                    <a:pt x="4067" y="1687"/>
                  </a:lnTo>
                  <a:lnTo>
                    <a:pt x="4224" y="1674"/>
                  </a:lnTo>
                  <a:lnTo>
                    <a:pt x="4381" y="1674"/>
                  </a:lnTo>
                  <a:lnTo>
                    <a:pt x="4538" y="1687"/>
                  </a:lnTo>
                  <a:lnTo>
                    <a:pt x="4682" y="1713"/>
                  </a:lnTo>
                  <a:lnTo>
                    <a:pt x="4825" y="1739"/>
                  </a:lnTo>
                  <a:lnTo>
                    <a:pt x="4956" y="1792"/>
                  </a:lnTo>
                  <a:lnTo>
                    <a:pt x="5087" y="1844"/>
                  </a:lnTo>
                  <a:lnTo>
                    <a:pt x="5218" y="1909"/>
                  </a:lnTo>
                  <a:lnTo>
                    <a:pt x="5335" y="1988"/>
                  </a:lnTo>
                  <a:lnTo>
                    <a:pt x="5440" y="2079"/>
                  </a:lnTo>
                  <a:lnTo>
                    <a:pt x="5545" y="2171"/>
                  </a:lnTo>
                  <a:lnTo>
                    <a:pt x="5649" y="2275"/>
                  </a:lnTo>
                  <a:lnTo>
                    <a:pt x="5741" y="2380"/>
                  </a:lnTo>
                  <a:lnTo>
                    <a:pt x="5832" y="2498"/>
                  </a:lnTo>
                  <a:lnTo>
                    <a:pt x="5911" y="2615"/>
                  </a:lnTo>
                  <a:lnTo>
                    <a:pt x="6068" y="2877"/>
                  </a:lnTo>
                  <a:lnTo>
                    <a:pt x="6198" y="3151"/>
                  </a:lnTo>
                  <a:lnTo>
                    <a:pt x="6303" y="3452"/>
                  </a:lnTo>
                  <a:lnTo>
                    <a:pt x="6381" y="3766"/>
                  </a:lnTo>
                  <a:lnTo>
                    <a:pt x="6447" y="4080"/>
                  </a:lnTo>
                  <a:lnTo>
                    <a:pt x="6499" y="4394"/>
                  </a:lnTo>
                  <a:lnTo>
                    <a:pt x="6512" y="4707"/>
                  </a:lnTo>
                  <a:lnTo>
                    <a:pt x="6525" y="4812"/>
                  </a:lnTo>
                  <a:lnTo>
                    <a:pt x="6538" y="4904"/>
                  </a:lnTo>
                  <a:lnTo>
                    <a:pt x="6565" y="4982"/>
                  </a:lnTo>
                  <a:lnTo>
                    <a:pt x="6604" y="5060"/>
                  </a:lnTo>
                  <a:lnTo>
                    <a:pt x="6643" y="5139"/>
                  </a:lnTo>
                  <a:lnTo>
                    <a:pt x="6695" y="5204"/>
                  </a:lnTo>
                  <a:lnTo>
                    <a:pt x="6748" y="5257"/>
                  </a:lnTo>
                  <a:lnTo>
                    <a:pt x="6800" y="5309"/>
                  </a:lnTo>
                  <a:lnTo>
                    <a:pt x="6865" y="5348"/>
                  </a:lnTo>
                  <a:lnTo>
                    <a:pt x="6931" y="5387"/>
                  </a:lnTo>
                  <a:lnTo>
                    <a:pt x="7088" y="5440"/>
                  </a:lnTo>
                  <a:lnTo>
                    <a:pt x="7231" y="5466"/>
                  </a:lnTo>
                  <a:lnTo>
                    <a:pt x="7388" y="5479"/>
                  </a:lnTo>
                  <a:lnTo>
                    <a:pt x="7558" y="5453"/>
                  </a:lnTo>
                  <a:lnTo>
                    <a:pt x="7702" y="5400"/>
                  </a:lnTo>
                  <a:lnTo>
                    <a:pt x="7846" y="5335"/>
                  </a:lnTo>
                  <a:lnTo>
                    <a:pt x="7964" y="5230"/>
                  </a:lnTo>
                  <a:lnTo>
                    <a:pt x="8029" y="5178"/>
                  </a:lnTo>
                  <a:lnTo>
                    <a:pt x="8068" y="5113"/>
                  </a:lnTo>
                  <a:lnTo>
                    <a:pt x="8121" y="5034"/>
                  </a:lnTo>
                  <a:lnTo>
                    <a:pt x="8147" y="4969"/>
                  </a:lnTo>
                  <a:lnTo>
                    <a:pt x="8173" y="4877"/>
                  </a:lnTo>
                  <a:lnTo>
                    <a:pt x="8199" y="4799"/>
                  </a:lnTo>
                  <a:lnTo>
                    <a:pt x="8212" y="4694"/>
                  </a:lnTo>
                  <a:lnTo>
                    <a:pt x="8212" y="4603"/>
                  </a:lnTo>
                  <a:lnTo>
                    <a:pt x="8199" y="4341"/>
                  </a:lnTo>
                  <a:lnTo>
                    <a:pt x="8173" y="4093"/>
                  </a:lnTo>
                  <a:lnTo>
                    <a:pt x="8134" y="3844"/>
                  </a:lnTo>
                  <a:lnTo>
                    <a:pt x="8094" y="3596"/>
                  </a:lnTo>
                  <a:lnTo>
                    <a:pt x="8029" y="3348"/>
                  </a:lnTo>
                  <a:lnTo>
                    <a:pt x="7977" y="3112"/>
                  </a:lnTo>
                  <a:lnTo>
                    <a:pt x="7898" y="2877"/>
                  </a:lnTo>
                  <a:lnTo>
                    <a:pt x="7820" y="2655"/>
                  </a:lnTo>
                  <a:lnTo>
                    <a:pt x="7728" y="2432"/>
                  </a:lnTo>
                  <a:lnTo>
                    <a:pt x="7624" y="2210"/>
                  </a:lnTo>
                  <a:lnTo>
                    <a:pt x="7519" y="2001"/>
                  </a:lnTo>
                  <a:lnTo>
                    <a:pt x="7388" y="1805"/>
                  </a:lnTo>
                  <a:lnTo>
                    <a:pt x="7271" y="1608"/>
                  </a:lnTo>
                  <a:lnTo>
                    <a:pt x="7127" y="1425"/>
                  </a:lnTo>
                  <a:lnTo>
                    <a:pt x="6983" y="1242"/>
                  </a:lnTo>
                  <a:lnTo>
                    <a:pt x="6839" y="1072"/>
                  </a:lnTo>
                  <a:lnTo>
                    <a:pt x="6669" y="915"/>
                  </a:lnTo>
                  <a:lnTo>
                    <a:pt x="6499" y="772"/>
                  </a:lnTo>
                  <a:lnTo>
                    <a:pt x="6329" y="641"/>
                  </a:lnTo>
                  <a:lnTo>
                    <a:pt x="6133" y="510"/>
                  </a:lnTo>
                  <a:lnTo>
                    <a:pt x="5937" y="406"/>
                  </a:lnTo>
                  <a:lnTo>
                    <a:pt x="5741" y="301"/>
                  </a:lnTo>
                  <a:lnTo>
                    <a:pt x="5532" y="222"/>
                  </a:lnTo>
                  <a:lnTo>
                    <a:pt x="5309" y="144"/>
                  </a:lnTo>
                  <a:lnTo>
                    <a:pt x="5087" y="92"/>
                  </a:lnTo>
                  <a:lnTo>
                    <a:pt x="4852" y="39"/>
                  </a:lnTo>
                  <a:lnTo>
                    <a:pt x="4616" y="13"/>
                  </a:lnTo>
                  <a:lnTo>
                    <a:pt x="436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8"/>
            <p:cNvSpPr/>
            <p:nvPr/>
          </p:nvSpPr>
          <p:spPr>
            <a:xfrm>
              <a:off x="4069875" y="1136075"/>
              <a:ext cx="338025" cy="408000"/>
            </a:xfrm>
            <a:custGeom>
              <a:avLst/>
              <a:gdLst/>
              <a:ahLst/>
              <a:cxnLst/>
              <a:rect l="l" t="t" r="r" b="b"/>
              <a:pathLst>
                <a:path w="13521" h="16320" extrusionOk="0">
                  <a:moveTo>
                    <a:pt x="7950" y="1"/>
                  </a:moveTo>
                  <a:lnTo>
                    <a:pt x="7662" y="14"/>
                  </a:lnTo>
                  <a:lnTo>
                    <a:pt x="7375" y="27"/>
                  </a:lnTo>
                  <a:lnTo>
                    <a:pt x="7100" y="40"/>
                  </a:lnTo>
                  <a:lnTo>
                    <a:pt x="6826" y="66"/>
                  </a:lnTo>
                  <a:lnTo>
                    <a:pt x="6564" y="105"/>
                  </a:lnTo>
                  <a:lnTo>
                    <a:pt x="6303" y="145"/>
                  </a:lnTo>
                  <a:lnTo>
                    <a:pt x="6054" y="197"/>
                  </a:lnTo>
                  <a:lnTo>
                    <a:pt x="5806" y="262"/>
                  </a:lnTo>
                  <a:lnTo>
                    <a:pt x="5570" y="328"/>
                  </a:lnTo>
                  <a:lnTo>
                    <a:pt x="5335" y="393"/>
                  </a:lnTo>
                  <a:lnTo>
                    <a:pt x="5113" y="471"/>
                  </a:lnTo>
                  <a:lnTo>
                    <a:pt x="4890" y="563"/>
                  </a:lnTo>
                  <a:lnTo>
                    <a:pt x="4668" y="655"/>
                  </a:lnTo>
                  <a:lnTo>
                    <a:pt x="4459" y="746"/>
                  </a:lnTo>
                  <a:lnTo>
                    <a:pt x="4250" y="851"/>
                  </a:lnTo>
                  <a:lnTo>
                    <a:pt x="3857" y="1073"/>
                  </a:lnTo>
                  <a:lnTo>
                    <a:pt x="3491" y="1321"/>
                  </a:lnTo>
                  <a:lnTo>
                    <a:pt x="3138" y="1596"/>
                  </a:lnTo>
                  <a:lnTo>
                    <a:pt x="2811" y="1871"/>
                  </a:lnTo>
                  <a:lnTo>
                    <a:pt x="2498" y="2184"/>
                  </a:lnTo>
                  <a:lnTo>
                    <a:pt x="2210" y="2498"/>
                  </a:lnTo>
                  <a:lnTo>
                    <a:pt x="1948" y="2838"/>
                  </a:lnTo>
                  <a:lnTo>
                    <a:pt x="1700" y="3191"/>
                  </a:lnTo>
                  <a:lnTo>
                    <a:pt x="1465" y="3557"/>
                  </a:lnTo>
                  <a:lnTo>
                    <a:pt x="1255" y="3937"/>
                  </a:lnTo>
                  <a:lnTo>
                    <a:pt x="1059" y="4316"/>
                  </a:lnTo>
                  <a:lnTo>
                    <a:pt x="889" y="4708"/>
                  </a:lnTo>
                  <a:lnTo>
                    <a:pt x="719" y="5113"/>
                  </a:lnTo>
                  <a:lnTo>
                    <a:pt x="589" y="5519"/>
                  </a:lnTo>
                  <a:lnTo>
                    <a:pt x="458" y="5937"/>
                  </a:lnTo>
                  <a:lnTo>
                    <a:pt x="353" y="6356"/>
                  </a:lnTo>
                  <a:lnTo>
                    <a:pt x="262" y="6774"/>
                  </a:lnTo>
                  <a:lnTo>
                    <a:pt x="183" y="7192"/>
                  </a:lnTo>
                  <a:lnTo>
                    <a:pt x="118" y="7624"/>
                  </a:lnTo>
                  <a:lnTo>
                    <a:pt x="65" y="8042"/>
                  </a:lnTo>
                  <a:lnTo>
                    <a:pt x="26" y="8461"/>
                  </a:lnTo>
                  <a:lnTo>
                    <a:pt x="0" y="8866"/>
                  </a:lnTo>
                  <a:lnTo>
                    <a:pt x="0" y="9271"/>
                  </a:lnTo>
                  <a:lnTo>
                    <a:pt x="0" y="9677"/>
                  </a:lnTo>
                  <a:lnTo>
                    <a:pt x="39" y="10069"/>
                  </a:lnTo>
                  <a:lnTo>
                    <a:pt x="92" y="10461"/>
                  </a:lnTo>
                  <a:lnTo>
                    <a:pt x="157" y="10854"/>
                  </a:lnTo>
                  <a:lnTo>
                    <a:pt x="262" y="11233"/>
                  </a:lnTo>
                  <a:lnTo>
                    <a:pt x="366" y="11612"/>
                  </a:lnTo>
                  <a:lnTo>
                    <a:pt x="510" y="11978"/>
                  </a:lnTo>
                  <a:lnTo>
                    <a:pt x="654" y="12344"/>
                  </a:lnTo>
                  <a:lnTo>
                    <a:pt x="837" y="12697"/>
                  </a:lnTo>
                  <a:lnTo>
                    <a:pt x="1020" y="13037"/>
                  </a:lnTo>
                  <a:lnTo>
                    <a:pt x="1229" y="13364"/>
                  </a:lnTo>
                  <a:lnTo>
                    <a:pt x="1451" y="13678"/>
                  </a:lnTo>
                  <a:lnTo>
                    <a:pt x="1687" y="13979"/>
                  </a:lnTo>
                  <a:lnTo>
                    <a:pt x="1935" y="14266"/>
                  </a:lnTo>
                  <a:lnTo>
                    <a:pt x="2210" y="14541"/>
                  </a:lnTo>
                  <a:lnTo>
                    <a:pt x="2484" y="14802"/>
                  </a:lnTo>
                  <a:lnTo>
                    <a:pt x="2772" y="15051"/>
                  </a:lnTo>
                  <a:lnTo>
                    <a:pt x="3086" y="15273"/>
                  </a:lnTo>
                  <a:lnTo>
                    <a:pt x="3400" y="15469"/>
                  </a:lnTo>
                  <a:lnTo>
                    <a:pt x="3727" y="15652"/>
                  </a:lnTo>
                  <a:lnTo>
                    <a:pt x="4067" y="15822"/>
                  </a:lnTo>
                  <a:lnTo>
                    <a:pt x="4407" y="15966"/>
                  </a:lnTo>
                  <a:lnTo>
                    <a:pt x="4773" y="16084"/>
                  </a:lnTo>
                  <a:lnTo>
                    <a:pt x="5139" y="16188"/>
                  </a:lnTo>
                  <a:lnTo>
                    <a:pt x="5505" y="16254"/>
                  </a:lnTo>
                  <a:lnTo>
                    <a:pt x="5884" y="16306"/>
                  </a:lnTo>
                  <a:lnTo>
                    <a:pt x="6276" y="16319"/>
                  </a:lnTo>
                  <a:lnTo>
                    <a:pt x="6656" y="16319"/>
                  </a:lnTo>
                  <a:lnTo>
                    <a:pt x="7061" y="16280"/>
                  </a:lnTo>
                  <a:lnTo>
                    <a:pt x="7453" y="16228"/>
                  </a:lnTo>
                  <a:lnTo>
                    <a:pt x="7859" y="16136"/>
                  </a:lnTo>
                  <a:lnTo>
                    <a:pt x="8264" y="16005"/>
                  </a:lnTo>
                  <a:lnTo>
                    <a:pt x="8578" y="15901"/>
                  </a:lnTo>
                  <a:lnTo>
                    <a:pt x="8865" y="15770"/>
                  </a:lnTo>
                  <a:lnTo>
                    <a:pt x="9153" y="15626"/>
                  </a:lnTo>
                  <a:lnTo>
                    <a:pt x="9428" y="15469"/>
                  </a:lnTo>
                  <a:lnTo>
                    <a:pt x="9689" y="15299"/>
                  </a:lnTo>
                  <a:lnTo>
                    <a:pt x="9951" y="15116"/>
                  </a:lnTo>
                  <a:lnTo>
                    <a:pt x="10199" y="14907"/>
                  </a:lnTo>
                  <a:lnTo>
                    <a:pt x="10447" y="14698"/>
                  </a:lnTo>
                  <a:lnTo>
                    <a:pt x="10670" y="14475"/>
                  </a:lnTo>
                  <a:lnTo>
                    <a:pt x="10892" y="14253"/>
                  </a:lnTo>
                  <a:lnTo>
                    <a:pt x="11114" y="14005"/>
                  </a:lnTo>
                  <a:lnTo>
                    <a:pt x="11324" y="13756"/>
                  </a:lnTo>
                  <a:lnTo>
                    <a:pt x="11520" y="13482"/>
                  </a:lnTo>
                  <a:lnTo>
                    <a:pt x="11703" y="13220"/>
                  </a:lnTo>
                  <a:lnTo>
                    <a:pt x="11886" y="12933"/>
                  </a:lnTo>
                  <a:lnTo>
                    <a:pt x="12056" y="12645"/>
                  </a:lnTo>
                  <a:lnTo>
                    <a:pt x="12213" y="12357"/>
                  </a:lnTo>
                  <a:lnTo>
                    <a:pt x="12370" y="12043"/>
                  </a:lnTo>
                  <a:lnTo>
                    <a:pt x="12500" y="11743"/>
                  </a:lnTo>
                  <a:lnTo>
                    <a:pt x="12644" y="11429"/>
                  </a:lnTo>
                  <a:lnTo>
                    <a:pt x="12762" y="11102"/>
                  </a:lnTo>
                  <a:lnTo>
                    <a:pt x="12880" y="10775"/>
                  </a:lnTo>
                  <a:lnTo>
                    <a:pt x="12984" y="10448"/>
                  </a:lnTo>
                  <a:lnTo>
                    <a:pt x="13076" y="10121"/>
                  </a:lnTo>
                  <a:lnTo>
                    <a:pt x="13167" y="9781"/>
                  </a:lnTo>
                  <a:lnTo>
                    <a:pt x="13246" y="9441"/>
                  </a:lnTo>
                  <a:lnTo>
                    <a:pt x="13311" y="9101"/>
                  </a:lnTo>
                  <a:lnTo>
                    <a:pt x="13376" y="8761"/>
                  </a:lnTo>
                  <a:lnTo>
                    <a:pt x="13416" y="8421"/>
                  </a:lnTo>
                  <a:lnTo>
                    <a:pt x="13455" y="8068"/>
                  </a:lnTo>
                  <a:lnTo>
                    <a:pt x="13494" y="7728"/>
                  </a:lnTo>
                  <a:lnTo>
                    <a:pt x="13507" y="7388"/>
                  </a:lnTo>
                  <a:lnTo>
                    <a:pt x="13520" y="7049"/>
                  </a:lnTo>
                  <a:lnTo>
                    <a:pt x="13520" y="6709"/>
                  </a:lnTo>
                  <a:lnTo>
                    <a:pt x="13507" y="6369"/>
                  </a:lnTo>
                  <a:lnTo>
                    <a:pt x="13494" y="6042"/>
                  </a:lnTo>
                  <a:lnTo>
                    <a:pt x="13468" y="5702"/>
                  </a:lnTo>
                  <a:lnTo>
                    <a:pt x="13429" y="5375"/>
                  </a:lnTo>
                  <a:lnTo>
                    <a:pt x="13376" y="5061"/>
                  </a:lnTo>
                  <a:lnTo>
                    <a:pt x="13324" y="4734"/>
                  </a:lnTo>
                  <a:lnTo>
                    <a:pt x="13259" y="4433"/>
                  </a:lnTo>
                  <a:lnTo>
                    <a:pt x="13180" y="4120"/>
                  </a:lnTo>
                  <a:lnTo>
                    <a:pt x="13089" y="3819"/>
                  </a:lnTo>
                  <a:lnTo>
                    <a:pt x="12984" y="3531"/>
                  </a:lnTo>
                  <a:lnTo>
                    <a:pt x="12880" y="3244"/>
                  </a:lnTo>
                  <a:lnTo>
                    <a:pt x="12762" y="2969"/>
                  </a:lnTo>
                  <a:lnTo>
                    <a:pt x="12631" y="2707"/>
                  </a:lnTo>
                  <a:lnTo>
                    <a:pt x="12500" y="2446"/>
                  </a:lnTo>
                  <a:lnTo>
                    <a:pt x="12343" y="2197"/>
                  </a:lnTo>
                  <a:lnTo>
                    <a:pt x="12187" y="1962"/>
                  </a:lnTo>
                  <a:lnTo>
                    <a:pt x="12017" y="1740"/>
                  </a:lnTo>
                  <a:lnTo>
                    <a:pt x="11834" y="1518"/>
                  </a:lnTo>
                  <a:lnTo>
                    <a:pt x="11650" y="1321"/>
                  </a:lnTo>
                  <a:lnTo>
                    <a:pt x="11441" y="1125"/>
                  </a:lnTo>
                  <a:lnTo>
                    <a:pt x="11232" y="955"/>
                  </a:lnTo>
                  <a:lnTo>
                    <a:pt x="11010" y="785"/>
                  </a:lnTo>
                  <a:lnTo>
                    <a:pt x="10787" y="641"/>
                  </a:lnTo>
                  <a:lnTo>
                    <a:pt x="10539" y="511"/>
                  </a:lnTo>
                  <a:lnTo>
                    <a:pt x="10291" y="380"/>
                  </a:lnTo>
                  <a:lnTo>
                    <a:pt x="10016" y="288"/>
                  </a:lnTo>
                  <a:lnTo>
                    <a:pt x="9741" y="197"/>
                  </a:lnTo>
                  <a:lnTo>
                    <a:pt x="9467" y="132"/>
                  </a:lnTo>
                  <a:lnTo>
                    <a:pt x="9166" y="79"/>
                  </a:lnTo>
                  <a:lnTo>
                    <a:pt x="8852" y="40"/>
                  </a:lnTo>
                  <a:lnTo>
                    <a:pt x="8552" y="14"/>
                  </a:lnTo>
                  <a:lnTo>
                    <a:pt x="82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8"/>
            <p:cNvSpPr/>
            <p:nvPr/>
          </p:nvSpPr>
          <p:spPr>
            <a:xfrm>
              <a:off x="4133275" y="1319475"/>
              <a:ext cx="206950" cy="164775"/>
            </a:xfrm>
            <a:custGeom>
              <a:avLst/>
              <a:gdLst/>
              <a:ahLst/>
              <a:cxnLst/>
              <a:rect l="l" t="t" r="r" b="b"/>
              <a:pathLst>
                <a:path w="8278" h="6591" extrusionOk="0">
                  <a:moveTo>
                    <a:pt x="4028" y="0"/>
                  </a:moveTo>
                  <a:lnTo>
                    <a:pt x="3793" y="13"/>
                  </a:lnTo>
                  <a:lnTo>
                    <a:pt x="3557" y="26"/>
                  </a:lnTo>
                  <a:lnTo>
                    <a:pt x="3335" y="66"/>
                  </a:lnTo>
                  <a:lnTo>
                    <a:pt x="3113" y="131"/>
                  </a:lnTo>
                  <a:lnTo>
                    <a:pt x="2890" y="196"/>
                  </a:lnTo>
                  <a:lnTo>
                    <a:pt x="2681" y="275"/>
                  </a:lnTo>
                  <a:lnTo>
                    <a:pt x="2485" y="366"/>
                  </a:lnTo>
                  <a:lnTo>
                    <a:pt x="2289" y="471"/>
                  </a:lnTo>
                  <a:lnTo>
                    <a:pt x="2093" y="589"/>
                  </a:lnTo>
                  <a:lnTo>
                    <a:pt x="1910" y="719"/>
                  </a:lnTo>
                  <a:lnTo>
                    <a:pt x="1740" y="863"/>
                  </a:lnTo>
                  <a:lnTo>
                    <a:pt x="1570" y="1020"/>
                  </a:lnTo>
                  <a:lnTo>
                    <a:pt x="1400" y="1177"/>
                  </a:lnTo>
                  <a:lnTo>
                    <a:pt x="1256" y="1360"/>
                  </a:lnTo>
                  <a:lnTo>
                    <a:pt x="1099" y="1530"/>
                  </a:lnTo>
                  <a:lnTo>
                    <a:pt x="968" y="1726"/>
                  </a:lnTo>
                  <a:lnTo>
                    <a:pt x="825" y="1922"/>
                  </a:lnTo>
                  <a:lnTo>
                    <a:pt x="707" y="2132"/>
                  </a:lnTo>
                  <a:lnTo>
                    <a:pt x="589" y="2341"/>
                  </a:lnTo>
                  <a:lnTo>
                    <a:pt x="485" y="2563"/>
                  </a:lnTo>
                  <a:lnTo>
                    <a:pt x="380" y="2785"/>
                  </a:lnTo>
                  <a:lnTo>
                    <a:pt x="288" y="3021"/>
                  </a:lnTo>
                  <a:lnTo>
                    <a:pt x="210" y="3256"/>
                  </a:lnTo>
                  <a:lnTo>
                    <a:pt x="145" y="3504"/>
                  </a:lnTo>
                  <a:lnTo>
                    <a:pt x="79" y="3753"/>
                  </a:lnTo>
                  <a:lnTo>
                    <a:pt x="27" y="4001"/>
                  </a:lnTo>
                  <a:lnTo>
                    <a:pt x="14" y="4093"/>
                  </a:lnTo>
                  <a:lnTo>
                    <a:pt x="1" y="4184"/>
                  </a:lnTo>
                  <a:lnTo>
                    <a:pt x="14" y="4276"/>
                  </a:lnTo>
                  <a:lnTo>
                    <a:pt x="27" y="4367"/>
                  </a:lnTo>
                  <a:lnTo>
                    <a:pt x="53" y="4446"/>
                  </a:lnTo>
                  <a:lnTo>
                    <a:pt x="79" y="4524"/>
                  </a:lnTo>
                  <a:lnTo>
                    <a:pt x="118" y="4590"/>
                  </a:lnTo>
                  <a:lnTo>
                    <a:pt x="171" y="4655"/>
                  </a:lnTo>
                  <a:lnTo>
                    <a:pt x="275" y="4773"/>
                  </a:lnTo>
                  <a:lnTo>
                    <a:pt x="406" y="4864"/>
                  </a:lnTo>
                  <a:lnTo>
                    <a:pt x="537" y="4943"/>
                  </a:lnTo>
                  <a:lnTo>
                    <a:pt x="694" y="4982"/>
                  </a:lnTo>
                  <a:lnTo>
                    <a:pt x="851" y="5008"/>
                  </a:lnTo>
                  <a:lnTo>
                    <a:pt x="1008" y="5008"/>
                  </a:lnTo>
                  <a:lnTo>
                    <a:pt x="1164" y="4969"/>
                  </a:lnTo>
                  <a:lnTo>
                    <a:pt x="1230" y="4943"/>
                  </a:lnTo>
                  <a:lnTo>
                    <a:pt x="1308" y="4917"/>
                  </a:lnTo>
                  <a:lnTo>
                    <a:pt x="1374" y="4864"/>
                  </a:lnTo>
                  <a:lnTo>
                    <a:pt x="1426" y="4825"/>
                  </a:lnTo>
                  <a:lnTo>
                    <a:pt x="1491" y="4760"/>
                  </a:lnTo>
                  <a:lnTo>
                    <a:pt x="1544" y="4694"/>
                  </a:lnTo>
                  <a:lnTo>
                    <a:pt x="1583" y="4629"/>
                  </a:lnTo>
                  <a:lnTo>
                    <a:pt x="1622" y="4550"/>
                  </a:lnTo>
                  <a:lnTo>
                    <a:pt x="1661" y="4459"/>
                  </a:lnTo>
                  <a:lnTo>
                    <a:pt x="1688" y="4367"/>
                  </a:lnTo>
                  <a:lnTo>
                    <a:pt x="1753" y="4054"/>
                  </a:lnTo>
                  <a:lnTo>
                    <a:pt x="1844" y="3740"/>
                  </a:lnTo>
                  <a:lnTo>
                    <a:pt x="1949" y="3439"/>
                  </a:lnTo>
                  <a:lnTo>
                    <a:pt x="2080" y="3151"/>
                  </a:lnTo>
                  <a:lnTo>
                    <a:pt x="2237" y="2877"/>
                  </a:lnTo>
                  <a:lnTo>
                    <a:pt x="2407" y="2628"/>
                  </a:lnTo>
                  <a:lnTo>
                    <a:pt x="2590" y="2393"/>
                  </a:lnTo>
                  <a:lnTo>
                    <a:pt x="2694" y="2275"/>
                  </a:lnTo>
                  <a:lnTo>
                    <a:pt x="2799" y="2184"/>
                  </a:lnTo>
                  <a:lnTo>
                    <a:pt x="2904" y="2092"/>
                  </a:lnTo>
                  <a:lnTo>
                    <a:pt x="3021" y="2001"/>
                  </a:lnTo>
                  <a:lnTo>
                    <a:pt x="3139" y="1922"/>
                  </a:lnTo>
                  <a:lnTo>
                    <a:pt x="3257" y="1857"/>
                  </a:lnTo>
                  <a:lnTo>
                    <a:pt x="3387" y="1805"/>
                  </a:lnTo>
                  <a:lnTo>
                    <a:pt x="3518" y="1752"/>
                  </a:lnTo>
                  <a:lnTo>
                    <a:pt x="3662" y="1713"/>
                  </a:lnTo>
                  <a:lnTo>
                    <a:pt x="3793" y="1687"/>
                  </a:lnTo>
                  <a:lnTo>
                    <a:pt x="3937" y="1674"/>
                  </a:lnTo>
                  <a:lnTo>
                    <a:pt x="4093" y="1674"/>
                  </a:lnTo>
                  <a:lnTo>
                    <a:pt x="4250" y="1687"/>
                  </a:lnTo>
                  <a:lnTo>
                    <a:pt x="4407" y="1713"/>
                  </a:lnTo>
                  <a:lnTo>
                    <a:pt x="4564" y="1739"/>
                  </a:lnTo>
                  <a:lnTo>
                    <a:pt x="4734" y="1792"/>
                  </a:lnTo>
                  <a:lnTo>
                    <a:pt x="4904" y="1857"/>
                  </a:lnTo>
                  <a:lnTo>
                    <a:pt x="5074" y="1948"/>
                  </a:lnTo>
                  <a:lnTo>
                    <a:pt x="5323" y="2079"/>
                  </a:lnTo>
                  <a:lnTo>
                    <a:pt x="5558" y="2236"/>
                  </a:lnTo>
                  <a:lnTo>
                    <a:pt x="5767" y="2406"/>
                  </a:lnTo>
                  <a:lnTo>
                    <a:pt x="5963" y="2589"/>
                  </a:lnTo>
                  <a:lnTo>
                    <a:pt x="6120" y="2785"/>
                  </a:lnTo>
                  <a:lnTo>
                    <a:pt x="6264" y="2994"/>
                  </a:lnTo>
                  <a:lnTo>
                    <a:pt x="6382" y="3204"/>
                  </a:lnTo>
                  <a:lnTo>
                    <a:pt x="6460" y="3426"/>
                  </a:lnTo>
                  <a:lnTo>
                    <a:pt x="6525" y="3661"/>
                  </a:lnTo>
                  <a:lnTo>
                    <a:pt x="6552" y="3897"/>
                  </a:lnTo>
                  <a:lnTo>
                    <a:pt x="6565" y="4132"/>
                  </a:lnTo>
                  <a:lnTo>
                    <a:pt x="6539" y="4381"/>
                  </a:lnTo>
                  <a:lnTo>
                    <a:pt x="6486" y="4629"/>
                  </a:lnTo>
                  <a:lnTo>
                    <a:pt x="6395" y="4890"/>
                  </a:lnTo>
                  <a:lnTo>
                    <a:pt x="6277" y="5139"/>
                  </a:lnTo>
                  <a:lnTo>
                    <a:pt x="6120" y="5400"/>
                  </a:lnTo>
                  <a:lnTo>
                    <a:pt x="6068" y="5479"/>
                  </a:lnTo>
                  <a:lnTo>
                    <a:pt x="6029" y="5570"/>
                  </a:lnTo>
                  <a:lnTo>
                    <a:pt x="6002" y="5649"/>
                  </a:lnTo>
                  <a:lnTo>
                    <a:pt x="5989" y="5727"/>
                  </a:lnTo>
                  <a:lnTo>
                    <a:pt x="5976" y="5806"/>
                  </a:lnTo>
                  <a:lnTo>
                    <a:pt x="5989" y="5884"/>
                  </a:lnTo>
                  <a:lnTo>
                    <a:pt x="6002" y="5963"/>
                  </a:lnTo>
                  <a:lnTo>
                    <a:pt x="6016" y="6028"/>
                  </a:lnTo>
                  <a:lnTo>
                    <a:pt x="6042" y="6106"/>
                  </a:lnTo>
                  <a:lnTo>
                    <a:pt x="6081" y="6172"/>
                  </a:lnTo>
                  <a:lnTo>
                    <a:pt x="6172" y="6290"/>
                  </a:lnTo>
                  <a:lnTo>
                    <a:pt x="6290" y="6394"/>
                  </a:lnTo>
                  <a:lnTo>
                    <a:pt x="6421" y="6473"/>
                  </a:lnTo>
                  <a:lnTo>
                    <a:pt x="6578" y="6538"/>
                  </a:lnTo>
                  <a:lnTo>
                    <a:pt x="6735" y="6577"/>
                  </a:lnTo>
                  <a:lnTo>
                    <a:pt x="6892" y="6590"/>
                  </a:lnTo>
                  <a:lnTo>
                    <a:pt x="7049" y="6577"/>
                  </a:lnTo>
                  <a:lnTo>
                    <a:pt x="7140" y="6551"/>
                  </a:lnTo>
                  <a:lnTo>
                    <a:pt x="7218" y="6525"/>
                  </a:lnTo>
                  <a:lnTo>
                    <a:pt x="7297" y="6499"/>
                  </a:lnTo>
                  <a:lnTo>
                    <a:pt x="7362" y="6446"/>
                  </a:lnTo>
                  <a:lnTo>
                    <a:pt x="7441" y="6394"/>
                  </a:lnTo>
                  <a:lnTo>
                    <a:pt x="7506" y="6342"/>
                  </a:lnTo>
                  <a:lnTo>
                    <a:pt x="7572" y="6263"/>
                  </a:lnTo>
                  <a:lnTo>
                    <a:pt x="7624" y="6185"/>
                  </a:lnTo>
                  <a:lnTo>
                    <a:pt x="7755" y="5976"/>
                  </a:lnTo>
                  <a:lnTo>
                    <a:pt x="7872" y="5767"/>
                  </a:lnTo>
                  <a:lnTo>
                    <a:pt x="7964" y="5557"/>
                  </a:lnTo>
                  <a:lnTo>
                    <a:pt x="8055" y="5335"/>
                  </a:lnTo>
                  <a:lnTo>
                    <a:pt x="8121" y="5126"/>
                  </a:lnTo>
                  <a:lnTo>
                    <a:pt x="8186" y="4904"/>
                  </a:lnTo>
                  <a:lnTo>
                    <a:pt x="8225" y="4681"/>
                  </a:lnTo>
                  <a:lnTo>
                    <a:pt x="8251" y="4472"/>
                  </a:lnTo>
                  <a:lnTo>
                    <a:pt x="8265" y="4250"/>
                  </a:lnTo>
                  <a:lnTo>
                    <a:pt x="8278" y="4027"/>
                  </a:lnTo>
                  <a:lnTo>
                    <a:pt x="8265" y="3818"/>
                  </a:lnTo>
                  <a:lnTo>
                    <a:pt x="8238" y="3596"/>
                  </a:lnTo>
                  <a:lnTo>
                    <a:pt x="8199" y="3387"/>
                  </a:lnTo>
                  <a:lnTo>
                    <a:pt x="8160" y="3178"/>
                  </a:lnTo>
                  <a:lnTo>
                    <a:pt x="8095" y="2968"/>
                  </a:lnTo>
                  <a:lnTo>
                    <a:pt x="8029" y="2772"/>
                  </a:lnTo>
                  <a:lnTo>
                    <a:pt x="7951" y="2563"/>
                  </a:lnTo>
                  <a:lnTo>
                    <a:pt x="7846" y="2367"/>
                  </a:lnTo>
                  <a:lnTo>
                    <a:pt x="7755" y="2184"/>
                  </a:lnTo>
                  <a:lnTo>
                    <a:pt x="7637" y="1988"/>
                  </a:lnTo>
                  <a:lnTo>
                    <a:pt x="7506" y="1818"/>
                  </a:lnTo>
                  <a:lnTo>
                    <a:pt x="7375" y="1635"/>
                  </a:lnTo>
                  <a:lnTo>
                    <a:pt x="7232" y="1465"/>
                  </a:lnTo>
                  <a:lnTo>
                    <a:pt x="7075" y="1308"/>
                  </a:lnTo>
                  <a:lnTo>
                    <a:pt x="6918" y="1151"/>
                  </a:lnTo>
                  <a:lnTo>
                    <a:pt x="6748" y="1007"/>
                  </a:lnTo>
                  <a:lnTo>
                    <a:pt x="6565" y="863"/>
                  </a:lnTo>
                  <a:lnTo>
                    <a:pt x="6382" y="732"/>
                  </a:lnTo>
                  <a:lnTo>
                    <a:pt x="6186" y="615"/>
                  </a:lnTo>
                  <a:lnTo>
                    <a:pt x="5976" y="497"/>
                  </a:lnTo>
                  <a:lnTo>
                    <a:pt x="5767" y="392"/>
                  </a:lnTo>
                  <a:lnTo>
                    <a:pt x="5545" y="301"/>
                  </a:lnTo>
                  <a:lnTo>
                    <a:pt x="5283" y="209"/>
                  </a:lnTo>
                  <a:lnTo>
                    <a:pt x="5022" y="131"/>
                  </a:lnTo>
                  <a:lnTo>
                    <a:pt x="4760" y="79"/>
                  </a:lnTo>
                  <a:lnTo>
                    <a:pt x="4512" y="26"/>
                  </a:lnTo>
                  <a:lnTo>
                    <a:pt x="4263" y="13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8"/>
            <p:cNvSpPr/>
            <p:nvPr/>
          </p:nvSpPr>
          <p:spPr>
            <a:xfrm>
              <a:off x="4136550" y="5160100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67" y="53"/>
                  </a:lnTo>
                  <a:lnTo>
                    <a:pt x="2289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210"/>
                  </a:lnTo>
                  <a:lnTo>
                    <a:pt x="2158" y="563"/>
                  </a:lnTo>
                  <a:lnTo>
                    <a:pt x="2093" y="929"/>
                  </a:lnTo>
                  <a:lnTo>
                    <a:pt x="2027" y="1282"/>
                  </a:lnTo>
                  <a:lnTo>
                    <a:pt x="1936" y="1648"/>
                  </a:lnTo>
                  <a:lnTo>
                    <a:pt x="1844" y="2014"/>
                  </a:lnTo>
                  <a:lnTo>
                    <a:pt x="1740" y="2367"/>
                  </a:lnTo>
                  <a:lnTo>
                    <a:pt x="1622" y="2734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38"/>
                  </a:lnTo>
                  <a:lnTo>
                    <a:pt x="524" y="5257"/>
                  </a:lnTo>
                  <a:lnTo>
                    <a:pt x="157" y="5976"/>
                  </a:lnTo>
                  <a:lnTo>
                    <a:pt x="79" y="6029"/>
                  </a:lnTo>
                  <a:lnTo>
                    <a:pt x="27" y="6094"/>
                  </a:lnTo>
                  <a:lnTo>
                    <a:pt x="14" y="6133"/>
                  </a:lnTo>
                  <a:lnTo>
                    <a:pt x="1" y="6172"/>
                  </a:lnTo>
                  <a:lnTo>
                    <a:pt x="14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19" y="6395"/>
                  </a:lnTo>
                  <a:lnTo>
                    <a:pt x="484" y="6355"/>
                  </a:lnTo>
                  <a:lnTo>
                    <a:pt x="694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13" y="6382"/>
                  </a:lnTo>
                  <a:lnTo>
                    <a:pt x="1570" y="6355"/>
                  </a:lnTo>
                  <a:lnTo>
                    <a:pt x="1713" y="6329"/>
                  </a:lnTo>
                  <a:lnTo>
                    <a:pt x="1870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50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89" y="5937"/>
                  </a:lnTo>
                  <a:lnTo>
                    <a:pt x="2681" y="5859"/>
                  </a:lnTo>
                  <a:lnTo>
                    <a:pt x="2773" y="5767"/>
                  </a:lnTo>
                  <a:lnTo>
                    <a:pt x="2943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904"/>
                  </a:lnTo>
                  <a:lnTo>
                    <a:pt x="3374" y="4643"/>
                  </a:lnTo>
                  <a:lnTo>
                    <a:pt x="3439" y="4381"/>
                  </a:lnTo>
                  <a:lnTo>
                    <a:pt x="3479" y="4106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52" y="2407"/>
                  </a:lnTo>
                  <a:lnTo>
                    <a:pt x="3400" y="2119"/>
                  </a:lnTo>
                  <a:lnTo>
                    <a:pt x="3361" y="1857"/>
                  </a:lnTo>
                  <a:lnTo>
                    <a:pt x="3296" y="1596"/>
                  </a:lnTo>
                  <a:lnTo>
                    <a:pt x="3178" y="1099"/>
                  </a:lnTo>
                  <a:lnTo>
                    <a:pt x="3034" y="681"/>
                  </a:lnTo>
                  <a:lnTo>
                    <a:pt x="2903" y="328"/>
                  </a:lnTo>
                  <a:lnTo>
                    <a:pt x="2838" y="197"/>
                  </a:lnTo>
                  <a:lnTo>
                    <a:pt x="2773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8"/>
            <p:cNvSpPr/>
            <p:nvPr/>
          </p:nvSpPr>
          <p:spPr>
            <a:xfrm>
              <a:off x="4322225" y="5130025"/>
              <a:ext cx="87950" cy="160525"/>
            </a:xfrm>
            <a:custGeom>
              <a:avLst/>
              <a:gdLst/>
              <a:ahLst/>
              <a:cxnLst/>
              <a:rect l="l" t="t" r="r" b="b"/>
              <a:pathLst>
                <a:path w="3518" h="6421" extrusionOk="0">
                  <a:moveTo>
                    <a:pt x="2550" y="1"/>
                  </a:moveTo>
                  <a:lnTo>
                    <a:pt x="2459" y="14"/>
                  </a:lnTo>
                  <a:lnTo>
                    <a:pt x="2354" y="53"/>
                  </a:lnTo>
                  <a:lnTo>
                    <a:pt x="2276" y="92"/>
                  </a:lnTo>
                  <a:lnTo>
                    <a:pt x="2223" y="145"/>
                  </a:lnTo>
                  <a:lnTo>
                    <a:pt x="2197" y="171"/>
                  </a:lnTo>
                  <a:lnTo>
                    <a:pt x="2197" y="210"/>
                  </a:lnTo>
                  <a:lnTo>
                    <a:pt x="2145" y="563"/>
                  </a:lnTo>
                  <a:lnTo>
                    <a:pt x="2093" y="929"/>
                  </a:lnTo>
                  <a:lnTo>
                    <a:pt x="2014" y="1282"/>
                  </a:lnTo>
                  <a:lnTo>
                    <a:pt x="1936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4"/>
                  </a:lnTo>
                  <a:lnTo>
                    <a:pt x="1478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7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14" y="6094"/>
                  </a:lnTo>
                  <a:lnTo>
                    <a:pt x="0" y="6133"/>
                  </a:lnTo>
                  <a:lnTo>
                    <a:pt x="0" y="6172"/>
                  </a:lnTo>
                  <a:lnTo>
                    <a:pt x="0" y="6199"/>
                  </a:lnTo>
                  <a:lnTo>
                    <a:pt x="27" y="6238"/>
                  </a:lnTo>
                  <a:lnTo>
                    <a:pt x="14" y="6264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6"/>
                  </a:lnTo>
                  <a:lnTo>
                    <a:pt x="680" y="6382"/>
                  </a:lnTo>
                  <a:lnTo>
                    <a:pt x="877" y="6395"/>
                  </a:lnTo>
                  <a:lnTo>
                    <a:pt x="1243" y="6395"/>
                  </a:lnTo>
                  <a:lnTo>
                    <a:pt x="1400" y="6382"/>
                  </a:lnTo>
                  <a:lnTo>
                    <a:pt x="1570" y="6356"/>
                  </a:lnTo>
                  <a:lnTo>
                    <a:pt x="1713" y="6329"/>
                  </a:lnTo>
                  <a:lnTo>
                    <a:pt x="1857" y="6290"/>
                  </a:lnTo>
                  <a:lnTo>
                    <a:pt x="2001" y="6251"/>
                  </a:lnTo>
                  <a:lnTo>
                    <a:pt x="2132" y="6199"/>
                  </a:lnTo>
                  <a:lnTo>
                    <a:pt x="2249" y="6146"/>
                  </a:lnTo>
                  <a:lnTo>
                    <a:pt x="2367" y="6081"/>
                  </a:lnTo>
                  <a:lnTo>
                    <a:pt x="2485" y="6016"/>
                  </a:lnTo>
                  <a:lnTo>
                    <a:pt x="2576" y="5937"/>
                  </a:lnTo>
                  <a:lnTo>
                    <a:pt x="2681" y="5859"/>
                  </a:lnTo>
                  <a:lnTo>
                    <a:pt x="2772" y="5767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5" y="4904"/>
                  </a:lnTo>
                  <a:lnTo>
                    <a:pt x="3374" y="4643"/>
                  </a:lnTo>
                  <a:lnTo>
                    <a:pt x="3426" y="4381"/>
                  </a:lnTo>
                  <a:lnTo>
                    <a:pt x="3479" y="4107"/>
                  </a:lnTo>
                  <a:lnTo>
                    <a:pt x="3505" y="3832"/>
                  </a:lnTo>
                  <a:lnTo>
                    <a:pt x="3518" y="3544"/>
                  </a:lnTo>
                  <a:lnTo>
                    <a:pt x="3518" y="3257"/>
                  </a:lnTo>
                  <a:lnTo>
                    <a:pt x="3505" y="2969"/>
                  </a:lnTo>
                  <a:lnTo>
                    <a:pt x="3479" y="2681"/>
                  </a:lnTo>
                  <a:lnTo>
                    <a:pt x="3439" y="2407"/>
                  </a:lnTo>
                  <a:lnTo>
                    <a:pt x="3400" y="2119"/>
                  </a:lnTo>
                  <a:lnTo>
                    <a:pt x="3348" y="1858"/>
                  </a:lnTo>
                  <a:lnTo>
                    <a:pt x="3295" y="1596"/>
                  </a:lnTo>
                  <a:lnTo>
                    <a:pt x="3165" y="1099"/>
                  </a:lnTo>
                  <a:lnTo>
                    <a:pt x="3034" y="681"/>
                  </a:lnTo>
                  <a:lnTo>
                    <a:pt x="2890" y="328"/>
                  </a:lnTo>
                  <a:lnTo>
                    <a:pt x="2825" y="197"/>
                  </a:lnTo>
                  <a:lnTo>
                    <a:pt x="2759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8"/>
            <p:cNvSpPr/>
            <p:nvPr/>
          </p:nvSpPr>
          <p:spPr>
            <a:xfrm>
              <a:off x="3923425" y="5133950"/>
              <a:ext cx="83050" cy="171975"/>
            </a:xfrm>
            <a:custGeom>
              <a:avLst/>
              <a:gdLst/>
              <a:ahLst/>
              <a:cxnLst/>
              <a:rect l="l" t="t" r="r" b="b"/>
              <a:pathLst>
                <a:path w="3322" h="6879" extrusionOk="0">
                  <a:moveTo>
                    <a:pt x="2550" y="1"/>
                  </a:moveTo>
                  <a:lnTo>
                    <a:pt x="2458" y="14"/>
                  </a:lnTo>
                  <a:lnTo>
                    <a:pt x="2354" y="53"/>
                  </a:lnTo>
                  <a:lnTo>
                    <a:pt x="2275" y="92"/>
                  </a:lnTo>
                  <a:lnTo>
                    <a:pt x="2223" y="145"/>
                  </a:lnTo>
                  <a:lnTo>
                    <a:pt x="2210" y="171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2" y="929"/>
                  </a:lnTo>
                  <a:lnTo>
                    <a:pt x="2014" y="1282"/>
                  </a:lnTo>
                  <a:lnTo>
                    <a:pt x="1935" y="1648"/>
                  </a:lnTo>
                  <a:lnTo>
                    <a:pt x="1844" y="2001"/>
                  </a:lnTo>
                  <a:lnTo>
                    <a:pt x="1726" y="2367"/>
                  </a:lnTo>
                  <a:lnTo>
                    <a:pt x="1609" y="2733"/>
                  </a:lnTo>
                  <a:lnTo>
                    <a:pt x="1491" y="3087"/>
                  </a:lnTo>
                  <a:lnTo>
                    <a:pt x="1347" y="3453"/>
                  </a:lnTo>
                  <a:lnTo>
                    <a:pt x="1203" y="3806"/>
                  </a:lnTo>
                  <a:lnTo>
                    <a:pt x="876" y="4525"/>
                  </a:lnTo>
                  <a:lnTo>
                    <a:pt x="523" y="5257"/>
                  </a:lnTo>
                  <a:lnTo>
                    <a:pt x="144" y="5976"/>
                  </a:lnTo>
                  <a:lnTo>
                    <a:pt x="66" y="6029"/>
                  </a:lnTo>
                  <a:lnTo>
                    <a:pt x="26" y="6094"/>
                  </a:lnTo>
                  <a:lnTo>
                    <a:pt x="13" y="6133"/>
                  </a:lnTo>
                  <a:lnTo>
                    <a:pt x="0" y="6172"/>
                  </a:lnTo>
                  <a:lnTo>
                    <a:pt x="13" y="6199"/>
                  </a:lnTo>
                  <a:lnTo>
                    <a:pt x="26" y="6225"/>
                  </a:lnTo>
                  <a:lnTo>
                    <a:pt x="13" y="6264"/>
                  </a:lnTo>
                  <a:lnTo>
                    <a:pt x="13" y="6290"/>
                  </a:lnTo>
                  <a:lnTo>
                    <a:pt x="26" y="6316"/>
                  </a:lnTo>
                  <a:lnTo>
                    <a:pt x="39" y="6342"/>
                  </a:lnTo>
                  <a:lnTo>
                    <a:pt x="92" y="6382"/>
                  </a:lnTo>
                  <a:lnTo>
                    <a:pt x="157" y="6408"/>
                  </a:lnTo>
                  <a:lnTo>
                    <a:pt x="236" y="6421"/>
                  </a:lnTo>
                  <a:lnTo>
                    <a:pt x="327" y="6408"/>
                  </a:lnTo>
                  <a:lnTo>
                    <a:pt x="406" y="6395"/>
                  </a:lnTo>
                  <a:lnTo>
                    <a:pt x="484" y="6355"/>
                  </a:lnTo>
                  <a:lnTo>
                    <a:pt x="654" y="6473"/>
                  </a:lnTo>
                  <a:lnTo>
                    <a:pt x="824" y="6565"/>
                  </a:lnTo>
                  <a:lnTo>
                    <a:pt x="981" y="6656"/>
                  </a:lnTo>
                  <a:lnTo>
                    <a:pt x="1138" y="6722"/>
                  </a:lnTo>
                  <a:lnTo>
                    <a:pt x="1282" y="6774"/>
                  </a:lnTo>
                  <a:lnTo>
                    <a:pt x="1425" y="6826"/>
                  </a:lnTo>
                  <a:lnTo>
                    <a:pt x="1556" y="6852"/>
                  </a:lnTo>
                  <a:lnTo>
                    <a:pt x="1687" y="6865"/>
                  </a:lnTo>
                  <a:lnTo>
                    <a:pt x="1805" y="6878"/>
                  </a:lnTo>
                  <a:lnTo>
                    <a:pt x="1922" y="6865"/>
                  </a:lnTo>
                  <a:lnTo>
                    <a:pt x="2040" y="6852"/>
                  </a:lnTo>
                  <a:lnTo>
                    <a:pt x="2145" y="6826"/>
                  </a:lnTo>
                  <a:lnTo>
                    <a:pt x="2236" y="6787"/>
                  </a:lnTo>
                  <a:lnTo>
                    <a:pt x="2341" y="6735"/>
                  </a:lnTo>
                  <a:lnTo>
                    <a:pt x="2432" y="6682"/>
                  </a:lnTo>
                  <a:lnTo>
                    <a:pt x="2511" y="6617"/>
                  </a:lnTo>
                  <a:lnTo>
                    <a:pt x="2589" y="6538"/>
                  </a:lnTo>
                  <a:lnTo>
                    <a:pt x="2668" y="6447"/>
                  </a:lnTo>
                  <a:lnTo>
                    <a:pt x="2733" y="6355"/>
                  </a:lnTo>
                  <a:lnTo>
                    <a:pt x="2798" y="6251"/>
                  </a:lnTo>
                  <a:lnTo>
                    <a:pt x="2916" y="6029"/>
                  </a:lnTo>
                  <a:lnTo>
                    <a:pt x="3021" y="5780"/>
                  </a:lnTo>
                  <a:lnTo>
                    <a:pt x="3112" y="5506"/>
                  </a:lnTo>
                  <a:lnTo>
                    <a:pt x="3178" y="5218"/>
                  </a:lnTo>
                  <a:lnTo>
                    <a:pt x="3230" y="4904"/>
                  </a:lnTo>
                  <a:lnTo>
                    <a:pt x="3269" y="4577"/>
                  </a:lnTo>
                  <a:lnTo>
                    <a:pt x="3295" y="4250"/>
                  </a:lnTo>
                  <a:lnTo>
                    <a:pt x="3321" y="3910"/>
                  </a:lnTo>
                  <a:lnTo>
                    <a:pt x="3321" y="3557"/>
                  </a:lnTo>
                  <a:lnTo>
                    <a:pt x="3321" y="3217"/>
                  </a:lnTo>
                  <a:lnTo>
                    <a:pt x="3308" y="2864"/>
                  </a:lnTo>
                  <a:lnTo>
                    <a:pt x="3282" y="2524"/>
                  </a:lnTo>
                  <a:lnTo>
                    <a:pt x="3243" y="2197"/>
                  </a:lnTo>
                  <a:lnTo>
                    <a:pt x="3204" y="1870"/>
                  </a:lnTo>
                  <a:lnTo>
                    <a:pt x="3112" y="1269"/>
                  </a:lnTo>
                  <a:lnTo>
                    <a:pt x="3060" y="1007"/>
                  </a:lnTo>
                  <a:lnTo>
                    <a:pt x="3008" y="759"/>
                  </a:lnTo>
                  <a:lnTo>
                    <a:pt x="2955" y="537"/>
                  </a:lnTo>
                  <a:lnTo>
                    <a:pt x="2890" y="354"/>
                  </a:lnTo>
                  <a:lnTo>
                    <a:pt x="2825" y="197"/>
                  </a:lnTo>
                  <a:lnTo>
                    <a:pt x="2772" y="79"/>
                  </a:lnTo>
                  <a:lnTo>
                    <a:pt x="2746" y="53"/>
                  </a:lnTo>
                  <a:lnTo>
                    <a:pt x="2720" y="40"/>
                  </a:lnTo>
                  <a:lnTo>
                    <a:pt x="2642" y="14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8"/>
            <p:cNvSpPr/>
            <p:nvPr/>
          </p:nvSpPr>
          <p:spPr>
            <a:xfrm>
              <a:off x="5139775" y="5120225"/>
              <a:ext cx="87950" cy="160200"/>
            </a:xfrm>
            <a:custGeom>
              <a:avLst/>
              <a:gdLst/>
              <a:ahLst/>
              <a:cxnLst/>
              <a:rect l="l" t="t" r="r" b="b"/>
              <a:pathLst>
                <a:path w="3518" h="6408" extrusionOk="0">
                  <a:moveTo>
                    <a:pt x="2550" y="0"/>
                  </a:moveTo>
                  <a:lnTo>
                    <a:pt x="2459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23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63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44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806"/>
                  </a:lnTo>
                  <a:lnTo>
                    <a:pt x="877" y="4525"/>
                  </a:lnTo>
                  <a:lnTo>
                    <a:pt x="524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27" y="6224"/>
                  </a:lnTo>
                  <a:lnTo>
                    <a:pt x="14" y="6251"/>
                  </a:lnTo>
                  <a:lnTo>
                    <a:pt x="14" y="6290"/>
                  </a:lnTo>
                  <a:lnTo>
                    <a:pt x="27" y="6316"/>
                  </a:lnTo>
                  <a:lnTo>
                    <a:pt x="40" y="6329"/>
                  </a:lnTo>
                  <a:lnTo>
                    <a:pt x="92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27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7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2001" y="6238"/>
                  </a:lnTo>
                  <a:lnTo>
                    <a:pt x="2132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81" y="5845"/>
                  </a:lnTo>
                  <a:lnTo>
                    <a:pt x="2773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39"/>
                  </a:lnTo>
                  <a:lnTo>
                    <a:pt x="3296" y="4891"/>
                  </a:lnTo>
                  <a:lnTo>
                    <a:pt x="3374" y="4642"/>
                  </a:lnTo>
                  <a:lnTo>
                    <a:pt x="3426" y="4381"/>
                  </a:lnTo>
                  <a:lnTo>
                    <a:pt x="3479" y="4106"/>
                  </a:lnTo>
                  <a:lnTo>
                    <a:pt x="3505" y="3819"/>
                  </a:lnTo>
                  <a:lnTo>
                    <a:pt x="3518" y="3531"/>
                  </a:lnTo>
                  <a:lnTo>
                    <a:pt x="3518" y="3243"/>
                  </a:lnTo>
                  <a:lnTo>
                    <a:pt x="3505" y="2956"/>
                  </a:lnTo>
                  <a:lnTo>
                    <a:pt x="3479" y="2681"/>
                  </a:lnTo>
                  <a:lnTo>
                    <a:pt x="3439" y="2393"/>
                  </a:lnTo>
                  <a:lnTo>
                    <a:pt x="3400" y="2119"/>
                  </a:lnTo>
                  <a:lnTo>
                    <a:pt x="3348" y="1844"/>
                  </a:lnTo>
                  <a:lnTo>
                    <a:pt x="3296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20" y="27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8"/>
            <p:cNvSpPr/>
            <p:nvPr/>
          </p:nvSpPr>
          <p:spPr>
            <a:xfrm>
              <a:off x="5325450" y="5090150"/>
              <a:ext cx="87625" cy="160200"/>
            </a:xfrm>
            <a:custGeom>
              <a:avLst/>
              <a:gdLst/>
              <a:ahLst/>
              <a:cxnLst/>
              <a:rect l="l" t="t" r="r" b="b"/>
              <a:pathLst>
                <a:path w="3505" h="6408" extrusionOk="0">
                  <a:moveTo>
                    <a:pt x="2550" y="1"/>
                  </a:moveTo>
                  <a:lnTo>
                    <a:pt x="2446" y="14"/>
                  </a:lnTo>
                  <a:lnTo>
                    <a:pt x="2354" y="40"/>
                  </a:lnTo>
                  <a:lnTo>
                    <a:pt x="2276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84" y="197"/>
                  </a:lnTo>
                  <a:lnTo>
                    <a:pt x="2145" y="550"/>
                  </a:lnTo>
                  <a:lnTo>
                    <a:pt x="2093" y="916"/>
                  </a:lnTo>
                  <a:lnTo>
                    <a:pt x="2014" y="1282"/>
                  </a:lnTo>
                  <a:lnTo>
                    <a:pt x="1936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34" y="3439"/>
                  </a:lnTo>
                  <a:lnTo>
                    <a:pt x="1190" y="3806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4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4" y="6225"/>
                  </a:lnTo>
                  <a:lnTo>
                    <a:pt x="14" y="6251"/>
                  </a:lnTo>
                  <a:lnTo>
                    <a:pt x="14" y="6277"/>
                  </a:lnTo>
                  <a:lnTo>
                    <a:pt x="14" y="6316"/>
                  </a:lnTo>
                  <a:lnTo>
                    <a:pt x="40" y="6329"/>
                  </a:lnTo>
                  <a:lnTo>
                    <a:pt x="79" y="6368"/>
                  </a:lnTo>
                  <a:lnTo>
                    <a:pt x="157" y="6395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80" y="6368"/>
                  </a:lnTo>
                  <a:lnTo>
                    <a:pt x="876" y="6381"/>
                  </a:lnTo>
                  <a:lnTo>
                    <a:pt x="1230" y="6381"/>
                  </a:lnTo>
                  <a:lnTo>
                    <a:pt x="1400" y="6368"/>
                  </a:lnTo>
                  <a:lnTo>
                    <a:pt x="1556" y="6355"/>
                  </a:lnTo>
                  <a:lnTo>
                    <a:pt x="1713" y="6316"/>
                  </a:lnTo>
                  <a:lnTo>
                    <a:pt x="1857" y="6290"/>
                  </a:lnTo>
                  <a:lnTo>
                    <a:pt x="1988" y="6238"/>
                  </a:lnTo>
                  <a:lnTo>
                    <a:pt x="2119" y="6185"/>
                  </a:lnTo>
                  <a:lnTo>
                    <a:pt x="2249" y="6133"/>
                  </a:lnTo>
                  <a:lnTo>
                    <a:pt x="2367" y="6068"/>
                  </a:lnTo>
                  <a:lnTo>
                    <a:pt x="2472" y="6002"/>
                  </a:lnTo>
                  <a:lnTo>
                    <a:pt x="2576" y="5924"/>
                  </a:lnTo>
                  <a:lnTo>
                    <a:pt x="2668" y="5845"/>
                  </a:lnTo>
                  <a:lnTo>
                    <a:pt x="2759" y="5754"/>
                  </a:lnTo>
                  <a:lnTo>
                    <a:pt x="2929" y="5571"/>
                  </a:lnTo>
                  <a:lnTo>
                    <a:pt x="3073" y="5362"/>
                  </a:lnTo>
                  <a:lnTo>
                    <a:pt x="3191" y="5126"/>
                  </a:lnTo>
                  <a:lnTo>
                    <a:pt x="3282" y="4891"/>
                  </a:lnTo>
                  <a:lnTo>
                    <a:pt x="3361" y="4642"/>
                  </a:lnTo>
                  <a:lnTo>
                    <a:pt x="3426" y="4368"/>
                  </a:lnTo>
                  <a:lnTo>
                    <a:pt x="3465" y="4106"/>
                  </a:lnTo>
                  <a:lnTo>
                    <a:pt x="3492" y="3819"/>
                  </a:lnTo>
                  <a:lnTo>
                    <a:pt x="3505" y="3531"/>
                  </a:lnTo>
                  <a:lnTo>
                    <a:pt x="3505" y="3243"/>
                  </a:lnTo>
                  <a:lnTo>
                    <a:pt x="3492" y="2956"/>
                  </a:lnTo>
                  <a:lnTo>
                    <a:pt x="3479" y="2668"/>
                  </a:lnTo>
                  <a:lnTo>
                    <a:pt x="3439" y="2393"/>
                  </a:lnTo>
                  <a:lnTo>
                    <a:pt x="3400" y="2106"/>
                  </a:lnTo>
                  <a:lnTo>
                    <a:pt x="3348" y="1844"/>
                  </a:lnTo>
                  <a:lnTo>
                    <a:pt x="3295" y="1583"/>
                  </a:lnTo>
                  <a:lnTo>
                    <a:pt x="3165" y="1099"/>
                  </a:lnTo>
                  <a:lnTo>
                    <a:pt x="3034" y="667"/>
                  </a:lnTo>
                  <a:lnTo>
                    <a:pt x="2890" y="327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33" y="40"/>
                  </a:lnTo>
                  <a:lnTo>
                    <a:pt x="2707" y="27"/>
                  </a:lnTo>
                  <a:lnTo>
                    <a:pt x="2642" y="1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8"/>
            <p:cNvSpPr/>
            <p:nvPr/>
          </p:nvSpPr>
          <p:spPr>
            <a:xfrm>
              <a:off x="4926650" y="5094075"/>
              <a:ext cx="83050" cy="171650"/>
            </a:xfrm>
            <a:custGeom>
              <a:avLst/>
              <a:gdLst/>
              <a:ahLst/>
              <a:cxnLst/>
              <a:rect l="l" t="t" r="r" b="b"/>
              <a:pathLst>
                <a:path w="3322" h="6866" extrusionOk="0">
                  <a:moveTo>
                    <a:pt x="2550" y="0"/>
                  </a:moveTo>
                  <a:lnTo>
                    <a:pt x="2445" y="14"/>
                  </a:lnTo>
                  <a:lnTo>
                    <a:pt x="2354" y="40"/>
                  </a:lnTo>
                  <a:lnTo>
                    <a:pt x="2275" y="79"/>
                  </a:lnTo>
                  <a:lnTo>
                    <a:pt x="2210" y="131"/>
                  </a:lnTo>
                  <a:lnTo>
                    <a:pt x="2197" y="157"/>
                  </a:lnTo>
                  <a:lnTo>
                    <a:pt x="2197" y="197"/>
                  </a:lnTo>
                  <a:lnTo>
                    <a:pt x="2145" y="550"/>
                  </a:lnTo>
                  <a:lnTo>
                    <a:pt x="2092" y="916"/>
                  </a:lnTo>
                  <a:lnTo>
                    <a:pt x="2014" y="1282"/>
                  </a:lnTo>
                  <a:lnTo>
                    <a:pt x="1935" y="1635"/>
                  </a:lnTo>
                  <a:lnTo>
                    <a:pt x="1831" y="2001"/>
                  </a:lnTo>
                  <a:lnTo>
                    <a:pt x="1726" y="2354"/>
                  </a:lnTo>
                  <a:lnTo>
                    <a:pt x="1609" y="2720"/>
                  </a:lnTo>
                  <a:lnTo>
                    <a:pt x="1478" y="3073"/>
                  </a:lnTo>
                  <a:lnTo>
                    <a:pt x="1347" y="3439"/>
                  </a:lnTo>
                  <a:lnTo>
                    <a:pt x="1190" y="3792"/>
                  </a:lnTo>
                  <a:lnTo>
                    <a:pt x="876" y="4525"/>
                  </a:lnTo>
                  <a:lnTo>
                    <a:pt x="523" y="5244"/>
                  </a:lnTo>
                  <a:lnTo>
                    <a:pt x="144" y="5976"/>
                  </a:lnTo>
                  <a:lnTo>
                    <a:pt x="66" y="6028"/>
                  </a:lnTo>
                  <a:lnTo>
                    <a:pt x="13" y="6094"/>
                  </a:lnTo>
                  <a:lnTo>
                    <a:pt x="0" y="6120"/>
                  </a:lnTo>
                  <a:lnTo>
                    <a:pt x="0" y="6159"/>
                  </a:lnTo>
                  <a:lnTo>
                    <a:pt x="0" y="6185"/>
                  </a:lnTo>
                  <a:lnTo>
                    <a:pt x="13" y="6224"/>
                  </a:lnTo>
                  <a:lnTo>
                    <a:pt x="13" y="6251"/>
                  </a:lnTo>
                  <a:lnTo>
                    <a:pt x="13" y="6277"/>
                  </a:lnTo>
                  <a:lnTo>
                    <a:pt x="13" y="6316"/>
                  </a:lnTo>
                  <a:lnTo>
                    <a:pt x="39" y="6329"/>
                  </a:lnTo>
                  <a:lnTo>
                    <a:pt x="79" y="6368"/>
                  </a:lnTo>
                  <a:lnTo>
                    <a:pt x="157" y="6394"/>
                  </a:lnTo>
                  <a:lnTo>
                    <a:pt x="236" y="6408"/>
                  </a:lnTo>
                  <a:lnTo>
                    <a:pt x="314" y="6408"/>
                  </a:lnTo>
                  <a:lnTo>
                    <a:pt x="406" y="6381"/>
                  </a:lnTo>
                  <a:lnTo>
                    <a:pt x="484" y="6342"/>
                  </a:lnTo>
                  <a:lnTo>
                    <a:pt x="654" y="6460"/>
                  </a:lnTo>
                  <a:lnTo>
                    <a:pt x="824" y="6564"/>
                  </a:lnTo>
                  <a:lnTo>
                    <a:pt x="981" y="6643"/>
                  </a:lnTo>
                  <a:lnTo>
                    <a:pt x="1125" y="6708"/>
                  </a:lnTo>
                  <a:lnTo>
                    <a:pt x="1282" y="6774"/>
                  </a:lnTo>
                  <a:lnTo>
                    <a:pt x="1412" y="6813"/>
                  </a:lnTo>
                  <a:lnTo>
                    <a:pt x="1556" y="6839"/>
                  </a:lnTo>
                  <a:lnTo>
                    <a:pt x="1674" y="6865"/>
                  </a:lnTo>
                  <a:lnTo>
                    <a:pt x="1922" y="6865"/>
                  </a:lnTo>
                  <a:lnTo>
                    <a:pt x="2027" y="6839"/>
                  </a:lnTo>
                  <a:lnTo>
                    <a:pt x="2132" y="6813"/>
                  </a:lnTo>
                  <a:lnTo>
                    <a:pt x="2236" y="6774"/>
                  </a:lnTo>
                  <a:lnTo>
                    <a:pt x="2328" y="6721"/>
                  </a:lnTo>
                  <a:lnTo>
                    <a:pt x="2419" y="6669"/>
                  </a:lnTo>
                  <a:lnTo>
                    <a:pt x="2511" y="6604"/>
                  </a:lnTo>
                  <a:lnTo>
                    <a:pt x="2589" y="6525"/>
                  </a:lnTo>
                  <a:lnTo>
                    <a:pt x="2668" y="6434"/>
                  </a:lnTo>
                  <a:lnTo>
                    <a:pt x="2733" y="6342"/>
                  </a:lnTo>
                  <a:lnTo>
                    <a:pt x="2798" y="6251"/>
                  </a:lnTo>
                  <a:lnTo>
                    <a:pt x="2916" y="6028"/>
                  </a:lnTo>
                  <a:lnTo>
                    <a:pt x="3021" y="5767"/>
                  </a:lnTo>
                  <a:lnTo>
                    <a:pt x="3099" y="5505"/>
                  </a:lnTo>
                  <a:lnTo>
                    <a:pt x="3178" y="5205"/>
                  </a:lnTo>
                  <a:lnTo>
                    <a:pt x="3230" y="4891"/>
                  </a:lnTo>
                  <a:lnTo>
                    <a:pt x="3269" y="4577"/>
                  </a:lnTo>
                  <a:lnTo>
                    <a:pt x="3295" y="4237"/>
                  </a:lnTo>
                  <a:lnTo>
                    <a:pt x="3308" y="3897"/>
                  </a:lnTo>
                  <a:lnTo>
                    <a:pt x="3321" y="3544"/>
                  </a:lnTo>
                  <a:lnTo>
                    <a:pt x="3308" y="3204"/>
                  </a:lnTo>
                  <a:lnTo>
                    <a:pt x="3295" y="2851"/>
                  </a:lnTo>
                  <a:lnTo>
                    <a:pt x="3269" y="2511"/>
                  </a:lnTo>
                  <a:lnTo>
                    <a:pt x="3243" y="2184"/>
                  </a:lnTo>
                  <a:lnTo>
                    <a:pt x="3204" y="1857"/>
                  </a:lnTo>
                  <a:lnTo>
                    <a:pt x="3112" y="1269"/>
                  </a:lnTo>
                  <a:lnTo>
                    <a:pt x="3060" y="994"/>
                  </a:lnTo>
                  <a:lnTo>
                    <a:pt x="3008" y="746"/>
                  </a:lnTo>
                  <a:lnTo>
                    <a:pt x="2942" y="537"/>
                  </a:lnTo>
                  <a:lnTo>
                    <a:pt x="2890" y="340"/>
                  </a:lnTo>
                  <a:lnTo>
                    <a:pt x="2825" y="184"/>
                  </a:lnTo>
                  <a:lnTo>
                    <a:pt x="2759" y="66"/>
                  </a:lnTo>
                  <a:lnTo>
                    <a:pt x="2746" y="40"/>
                  </a:lnTo>
                  <a:lnTo>
                    <a:pt x="2707" y="27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rgbClr val="8955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4428125" y="1989275"/>
              <a:ext cx="30100" cy="15375"/>
            </a:xfrm>
            <a:custGeom>
              <a:avLst/>
              <a:gdLst/>
              <a:ahLst/>
              <a:cxnLst/>
              <a:rect l="l" t="t" r="r" b="b"/>
              <a:pathLst>
                <a:path w="1204" h="615" extrusionOk="0">
                  <a:moveTo>
                    <a:pt x="602" y="0"/>
                  </a:moveTo>
                  <a:lnTo>
                    <a:pt x="485" y="13"/>
                  </a:lnTo>
                  <a:lnTo>
                    <a:pt x="367" y="26"/>
                  </a:lnTo>
                  <a:lnTo>
                    <a:pt x="262" y="52"/>
                  </a:lnTo>
                  <a:lnTo>
                    <a:pt x="171" y="92"/>
                  </a:lnTo>
                  <a:lnTo>
                    <a:pt x="106" y="144"/>
                  </a:lnTo>
                  <a:lnTo>
                    <a:pt x="53" y="196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6"/>
                  </a:lnTo>
                  <a:lnTo>
                    <a:pt x="53" y="419"/>
                  </a:lnTo>
                  <a:lnTo>
                    <a:pt x="106" y="471"/>
                  </a:lnTo>
                  <a:lnTo>
                    <a:pt x="171" y="523"/>
                  </a:lnTo>
                  <a:lnTo>
                    <a:pt x="262" y="562"/>
                  </a:lnTo>
                  <a:lnTo>
                    <a:pt x="367" y="589"/>
                  </a:lnTo>
                  <a:lnTo>
                    <a:pt x="485" y="602"/>
                  </a:lnTo>
                  <a:lnTo>
                    <a:pt x="602" y="615"/>
                  </a:lnTo>
                  <a:lnTo>
                    <a:pt x="720" y="602"/>
                  </a:lnTo>
                  <a:lnTo>
                    <a:pt x="838" y="589"/>
                  </a:lnTo>
                  <a:lnTo>
                    <a:pt x="942" y="562"/>
                  </a:lnTo>
                  <a:lnTo>
                    <a:pt x="1034" y="523"/>
                  </a:lnTo>
                  <a:lnTo>
                    <a:pt x="1099" y="471"/>
                  </a:lnTo>
                  <a:lnTo>
                    <a:pt x="1152" y="419"/>
                  </a:lnTo>
                  <a:lnTo>
                    <a:pt x="1191" y="366"/>
                  </a:lnTo>
                  <a:lnTo>
                    <a:pt x="1204" y="301"/>
                  </a:lnTo>
                  <a:lnTo>
                    <a:pt x="1191" y="249"/>
                  </a:lnTo>
                  <a:lnTo>
                    <a:pt x="1152" y="196"/>
                  </a:lnTo>
                  <a:lnTo>
                    <a:pt x="1099" y="144"/>
                  </a:lnTo>
                  <a:lnTo>
                    <a:pt x="1034" y="92"/>
                  </a:lnTo>
                  <a:lnTo>
                    <a:pt x="942" y="52"/>
                  </a:lnTo>
                  <a:lnTo>
                    <a:pt x="838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8"/>
            <p:cNvSpPr/>
            <p:nvPr/>
          </p:nvSpPr>
          <p:spPr>
            <a:xfrm>
              <a:off x="4418000" y="2029475"/>
              <a:ext cx="25200" cy="15050"/>
            </a:xfrm>
            <a:custGeom>
              <a:avLst/>
              <a:gdLst/>
              <a:ahLst/>
              <a:cxnLst/>
              <a:rect l="l" t="t" r="r" b="b"/>
              <a:pathLst>
                <a:path w="1008" h="602" extrusionOk="0">
                  <a:moveTo>
                    <a:pt x="511" y="0"/>
                  </a:moveTo>
                  <a:lnTo>
                    <a:pt x="406" y="14"/>
                  </a:lnTo>
                  <a:lnTo>
                    <a:pt x="314" y="27"/>
                  </a:lnTo>
                  <a:lnTo>
                    <a:pt x="223" y="53"/>
                  </a:lnTo>
                  <a:lnTo>
                    <a:pt x="158" y="92"/>
                  </a:lnTo>
                  <a:lnTo>
                    <a:pt x="92" y="131"/>
                  </a:lnTo>
                  <a:lnTo>
                    <a:pt x="40" y="183"/>
                  </a:lnTo>
                  <a:lnTo>
                    <a:pt x="14" y="249"/>
                  </a:lnTo>
                  <a:lnTo>
                    <a:pt x="1" y="301"/>
                  </a:lnTo>
                  <a:lnTo>
                    <a:pt x="14" y="367"/>
                  </a:lnTo>
                  <a:lnTo>
                    <a:pt x="40" y="419"/>
                  </a:lnTo>
                  <a:lnTo>
                    <a:pt x="92" y="471"/>
                  </a:lnTo>
                  <a:lnTo>
                    <a:pt x="158" y="523"/>
                  </a:lnTo>
                  <a:lnTo>
                    <a:pt x="223" y="550"/>
                  </a:lnTo>
                  <a:lnTo>
                    <a:pt x="314" y="576"/>
                  </a:lnTo>
                  <a:lnTo>
                    <a:pt x="406" y="602"/>
                  </a:lnTo>
                  <a:lnTo>
                    <a:pt x="602" y="602"/>
                  </a:lnTo>
                  <a:lnTo>
                    <a:pt x="707" y="576"/>
                  </a:lnTo>
                  <a:lnTo>
                    <a:pt x="785" y="550"/>
                  </a:lnTo>
                  <a:lnTo>
                    <a:pt x="864" y="523"/>
                  </a:lnTo>
                  <a:lnTo>
                    <a:pt x="916" y="471"/>
                  </a:lnTo>
                  <a:lnTo>
                    <a:pt x="968" y="419"/>
                  </a:lnTo>
                  <a:lnTo>
                    <a:pt x="994" y="367"/>
                  </a:lnTo>
                  <a:lnTo>
                    <a:pt x="1007" y="301"/>
                  </a:lnTo>
                  <a:lnTo>
                    <a:pt x="994" y="249"/>
                  </a:lnTo>
                  <a:lnTo>
                    <a:pt x="968" y="183"/>
                  </a:lnTo>
                  <a:lnTo>
                    <a:pt x="916" y="131"/>
                  </a:lnTo>
                  <a:lnTo>
                    <a:pt x="864" y="92"/>
                  </a:lnTo>
                  <a:lnTo>
                    <a:pt x="785" y="53"/>
                  </a:lnTo>
                  <a:lnTo>
                    <a:pt x="707" y="27"/>
                  </a:lnTo>
                  <a:lnTo>
                    <a:pt x="602" y="1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8"/>
            <p:cNvSpPr/>
            <p:nvPr/>
          </p:nvSpPr>
          <p:spPr>
            <a:xfrm>
              <a:off x="4363075" y="2014425"/>
              <a:ext cx="15075" cy="30100"/>
            </a:xfrm>
            <a:custGeom>
              <a:avLst/>
              <a:gdLst/>
              <a:ahLst/>
              <a:cxnLst/>
              <a:rect l="l" t="t" r="r" b="b"/>
              <a:pathLst>
                <a:path w="603" h="1204" extrusionOk="0">
                  <a:moveTo>
                    <a:pt x="302" y="1"/>
                  </a:moveTo>
                  <a:lnTo>
                    <a:pt x="236" y="14"/>
                  </a:lnTo>
                  <a:lnTo>
                    <a:pt x="184" y="53"/>
                  </a:lnTo>
                  <a:lnTo>
                    <a:pt x="132" y="106"/>
                  </a:lnTo>
                  <a:lnTo>
                    <a:pt x="79" y="184"/>
                  </a:lnTo>
                  <a:lnTo>
                    <a:pt x="40" y="262"/>
                  </a:lnTo>
                  <a:lnTo>
                    <a:pt x="14" y="367"/>
                  </a:lnTo>
                  <a:lnTo>
                    <a:pt x="1" y="485"/>
                  </a:lnTo>
                  <a:lnTo>
                    <a:pt x="1" y="602"/>
                  </a:lnTo>
                  <a:lnTo>
                    <a:pt x="1" y="720"/>
                  </a:lnTo>
                  <a:lnTo>
                    <a:pt x="14" y="838"/>
                  </a:lnTo>
                  <a:lnTo>
                    <a:pt x="40" y="942"/>
                  </a:lnTo>
                  <a:lnTo>
                    <a:pt x="79" y="1034"/>
                  </a:lnTo>
                  <a:lnTo>
                    <a:pt x="132" y="1099"/>
                  </a:lnTo>
                  <a:lnTo>
                    <a:pt x="184" y="1165"/>
                  </a:lnTo>
                  <a:lnTo>
                    <a:pt x="236" y="1191"/>
                  </a:lnTo>
                  <a:lnTo>
                    <a:pt x="302" y="1204"/>
                  </a:lnTo>
                  <a:lnTo>
                    <a:pt x="354" y="1191"/>
                  </a:lnTo>
                  <a:lnTo>
                    <a:pt x="406" y="1165"/>
                  </a:lnTo>
                  <a:lnTo>
                    <a:pt x="459" y="1099"/>
                  </a:lnTo>
                  <a:lnTo>
                    <a:pt x="511" y="1034"/>
                  </a:lnTo>
                  <a:lnTo>
                    <a:pt x="550" y="942"/>
                  </a:lnTo>
                  <a:lnTo>
                    <a:pt x="576" y="838"/>
                  </a:lnTo>
                  <a:lnTo>
                    <a:pt x="589" y="720"/>
                  </a:lnTo>
                  <a:lnTo>
                    <a:pt x="602" y="602"/>
                  </a:lnTo>
                  <a:lnTo>
                    <a:pt x="589" y="485"/>
                  </a:lnTo>
                  <a:lnTo>
                    <a:pt x="576" y="367"/>
                  </a:lnTo>
                  <a:lnTo>
                    <a:pt x="550" y="262"/>
                  </a:lnTo>
                  <a:lnTo>
                    <a:pt x="511" y="184"/>
                  </a:lnTo>
                  <a:lnTo>
                    <a:pt x="459" y="106"/>
                  </a:lnTo>
                  <a:lnTo>
                    <a:pt x="406" y="53"/>
                  </a:lnTo>
                  <a:lnTo>
                    <a:pt x="354" y="1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4357850" y="1954300"/>
              <a:ext cx="15075" cy="19950"/>
            </a:xfrm>
            <a:custGeom>
              <a:avLst/>
              <a:gdLst/>
              <a:ahLst/>
              <a:cxnLst/>
              <a:rect l="l" t="t" r="r" b="b"/>
              <a:pathLst>
                <a:path w="603" h="798" extrusionOk="0">
                  <a:moveTo>
                    <a:pt x="301" y="0"/>
                  </a:moveTo>
                  <a:lnTo>
                    <a:pt x="249" y="13"/>
                  </a:lnTo>
                  <a:lnTo>
                    <a:pt x="184" y="26"/>
                  </a:lnTo>
                  <a:lnTo>
                    <a:pt x="131" y="65"/>
                  </a:lnTo>
                  <a:lnTo>
                    <a:pt x="92" y="118"/>
                  </a:lnTo>
                  <a:lnTo>
                    <a:pt x="53" y="183"/>
                  </a:lnTo>
                  <a:lnTo>
                    <a:pt x="27" y="248"/>
                  </a:lnTo>
                  <a:lnTo>
                    <a:pt x="14" y="327"/>
                  </a:lnTo>
                  <a:lnTo>
                    <a:pt x="1" y="405"/>
                  </a:lnTo>
                  <a:lnTo>
                    <a:pt x="14" y="484"/>
                  </a:lnTo>
                  <a:lnTo>
                    <a:pt x="27" y="562"/>
                  </a:lnTo>
                  <a:lnTo>
                    <a:pt x="53" y="628"/>
                  </a:lnTo>
                  <a:lnTo>
                    <a:pt x="92" y="680"/>
                  </a:lnTo>
                  <a:lnTo>
                    <a:pt x="131" y="732"/>
                  </a:lnTo>
                  <a:lnTo>
                    <a:pt x="184" y="772"/>
                  </a:lnTo>
                  <a:lnTo>
                    <a:pt x="249" y="798"/>
                  </a:lnTo>
                  <a:lnTo>
                    <a:pt x="367" y="798"/>
                  </a:lnTo>
                  <a:lnTo>
                    <a:pt x="419" y="772"/>
                  </a:lnTo>
                  <a:lnTo>
                    <a:pt x="471" y="732"/>
                  </a:lnTo>
                  <a:lnTo>
                    <a:pt x="511" y="680"/>
                  </a:lnTo>
                  <a:lnTo>
                    <a:pt x="550" y="628"/>
                  </a:lnTo>
                  <a:lnTo>
                    <a:pt x="576" y="562"/>
                  </a:lnTo>
                  <a:lnTo>
                    <a:pt x="602" y="484"/>
                  </a:lnTo>
                  <a:lnTo>
                    <a:pt x="602" y="405"/>
                  </a:lnTo>
                  <a:lnTo>
                    <a:pt x="602" y="327"/>
                  </a:lnTo>
                  <a:lnTo>
                    <a:pt x="576" y="248"/>
                  </a:lnTo>
                  <a:lnTo>
                    <a:pt x="550" y="183"/>
                  </a:lnTo>
                  <a:lnTo>
                    <a:pt x="511" y="118"/>
                  </a:lnTo>
                  <a:lnTo>
                    <a:pt x="471" y="65"/>
                  </a:lnTo>
                  <a:lnTo>
                    <a:pt x="419" y="26"/>
                  </a:lnTo>
                  <a:lnTo>
                    <a:pt x="367" y="1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4302600" y="1979450"/>
              <a:ext cx="35350" cy="15075"/>
            </a:xfrm>
            <a:custGeom>
              <a:avLst/>
              <a:gdLst/>
              <a:ahLst/>
              <a:cxnLst/>
              <a:rect l="l" t="t" r="r" b="b"/>
              <a:pathLst>
                <a:path w="1414" h="603" extrusionOk="0">
                  <a:moveTo>
                    <a:pt x="563" y="1"/>
                  </a:moveTo>
                  <a:lnTo>
                    <a:pt x="432" y="27"/>
                  </a:lnTo>
                  <a:lnTo>
                    <a:pt x="315" y="53"/>
                  </a:lnTo>
                  <a:lnTo>
                    <a:pt x="210" y="92"/>
                  </a:lnTo>
                  <a:lnTo>
                    <a:pt x="132" y="132"/>
                  </a:lnTo>
                  <a:lnTo>
                    <a:pt x="66" y="184"/>
                  </a:lnTo>
                  <a:lnTo>
                    <a:pt x="14" y="236"/>
                  </a:lnTo>
                  <a:lnTo>
                    <a:pt x="1" y="302"/>
                  </a:lnTo>
                  <a:lnTo>
                    <a:pt x="14" y="354"/>
                  </a:lnTo>
                  <a:lnTo>
                    <a:pt x="66" y="419"/>
                  </a:lnTo>
                  <a:lnTo>
                    <a:pt x="132" y="472"/>
                  </a:lnTo>
                  <a:lnTo>
                    <a:pt x="210" y="511"/>
                  </a:lnTo>
                  <a:lnTo>
                    <a:pt x="315" y="550"/>
                  </a:lnTo>
                  <a:lnTo>
                    <a:pt x="432" y="576"/>
                  </a:lnTo>
                  <a:lnTo>
                    <a:pt x="563" y="589"/>
                  </a:lnTo>
                  <a:lnTo>
                    <a:pt x="707" y="602"/>
                  </a:lnTo>
                  <a:lnTo>
                    <a:pt x="851" y="589"/>
                  </a:lnTo>
                  <a:lnTo>
                    <a:pt x="982" y="576"/>
                  </a:lnTo>
                  <a:lnTo>
                    <a:pt x="1099" y="550"/>
                  </a:lnTo>
                  <a:lnTo>
                    <a:pt x="1204" y="511"/>
                  </a:lnTo>
                  <a:lnTo>
                    <a:pt x="1295" y="472"/>
                  </a:lnTo>
                  <a:lnTo>
                    <a:pt x="1361" y="419"/>
                  </a:lnTo>
                  <a:lnTo>
                    <a:pt x="1400" y="354"/>
                  </a:lnTo>
                  <a:lnTo>
                    <a:pt x="1413" y="302"/>
                  </a:lnTo>
                  <a:lnTo>
                    <a:pt x="1400" y="236"/>
                  </a:lnTo>
                  <a:lnTo>
                    <a:pt x="1361" y="184"/>
                  </a:lnTo>
                  <a:lnTo>
                    <a:pt x="1295" y="132"/>
                  </a:lnTo>
                  <a:lnTo>
                    <a:pt x="1204" y="92"/>
                  </a:lnTo>
                  <a:lnTo>
                    <a:pt x="1099" y="53"/>
                  </a:lnTo>
                  <a:lnTo>
                    <a:pt x="982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4297700" y="2049750"/>
              <a:ext cx="25200" cy="19950"/>
            </a:xfrm>
            <a:custGeom>
              <a:avLst/>
              <a:gdLst/>
              <a:ahLst/>
              <a:cxnLst/>
              <a:rect l="l" t="t" r="r" b="b"/>
              <a:pathLst>
                <a:path w="1008" h="798" extrusionOk="0">
                  <a:moveTo>
                    <a:pt x="406" y="0"/>
                  </a:moveTo>
                  <a:lnTo>
                    <a:pt x="302" y="26"/>
                  </a:lnTo>
                  <a:lnTo>
                    <a:pt x="223" y="66"/>
                  </a:lnTo>
                  <a:lnTo>
                    <a:pt x="145" y="118"/>
                  </a:lnTo>
                  <a:lnTo>
                    <a:pt x="92" y="170"/>
                  </a:lnTo>
                  <a:lnTo>
                    <a:pt x="40" y="235"/>
                  </a:lnTo>
                  <a:lnTo>
                    <a:pt x="14" y="314"/>
                  </a:lnTo>
                  <a:lnTo>
                    <a:pt x="1" y="392"/>
                  </a:lnTo>
                  <a:lnTo>
                    <a:pt x="14" y="471"/>
                  </a:lnTo>
                  <a:lnTo>
                    <a:pt x="40" y="549"/>
                  </a:lnTo>
                  <a:lnTo>
                    <a:pt x="92" y="615"/>
                  </a:lnTo>
                  <a:lnTo>
                    <a:pt x="145" y="680"/>
                  </a:lnTo>
                  <a:lnTo>
                    <a:pt x="223" y="732"/>
                  </a:lnTo>
                  <a:lnTo>
                    <a:pt x="302" y="772"/>
                  </a:lnTo>
                  <a:lnTo>
                    <a:pt x="406" y="785"/>
                  </a:lnTo>
                  <a:lnTo>
                    <a:pt x="498" y="798"/>
                  </a:lnTo>
                  <a:lnTo>
                    <a:pt x="602" y="785"/>
                  </a:lnTo>
                  <a:lnTo>
                    <a:pt x="694" y="772"/>
                  </a:lnTo>
                  <a:lnTo>
                    <a:pt x="785" y="732"/>
                  </a:lnTo>
                  <a:lnTo>
                    <a:pt x="864" y="680"/>
                  </a:lnTo>
                  <a:lnTo>
                    <a:pt x="916" y="615"/>
                  </a:lnTo>
                  <a:lnTo>
                    <a:pt x="968" y="549"/>
                  </a:lnTo>
                  <a:lnTo>
                    <a:pt x="995" y="471"/>
                  </a:lnTo>
                  <a:lnTo>
                    <a:pt x="1008" y="392"/>
                  </a:lnTo>
                  <a:lnTo>
                    <a:pt x="995" y="314"/>
                  </a:lnTo>
                  <a:lnTo>
                    <a:pt x="968" y="235"/>
                  </a:lnTo>
                  <a:lnTo>
                    <a:pt x="916" y="170"/>
                  </a:lnTo>
                  <a:lnTo>
                    <a:pt x="864" y="118"/>
                  </a:lnTo>
                  <a:lnTo>
                    <a:pt x="785" y="66"/>
                  </a:lnTo>
                  <a:lnTo>
                    <a:pt x="694" y="26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4383025" y="2069675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40" y="367"/>
                  </a:lnTo>
                  <a:lnTo>
                    <a:pt x="14" y="485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8"/>
                  </a:lnTo>
                  <a:lnTo>
                    <a:pt x="105" y="942"/>
                  </a:lnTo>
                  <a:lnTo>
                    <a:pt x="170" y="1034"/>
                  </a:lnTo>
                  <a:lnTo>
                    <a:pt x="262" y="1099"/>
                  </a:lnTo>
                  <a:lnTo>
                    <a:pt x="367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20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34"/>
                  </a:lnTo>
                  <a:lnTo>
                    <a:pt x="1099" y="942"/>
                  </a:lnTo>
                  <a:lnTo>
                    <a:pt x="1151" y="838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5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53"/>
                  </a:lnTo>
                  <a:lnTo>
                    <a:pt x="720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4267625" y="1999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lnTo>
                    <a:pt x="485" y="14"/>
                  </a:lnTo>
                  <a:lnTo>
                    <a:pt x="367" y="53"/>
                  </a:lnTo>
                  <a:lnTo>
                    <a:pt x="262" y="105"/>
                  </a:lnTo>
                  <a:lnTo>
                    <a:pt x="171" y="184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4" y="484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1" y="1033"/>
                  </a:lnTo>
                  <a:lnTo>
                    <a:pt x="262" y="1099"/>
                  </a:lnTo>
                  <a:lnTo>
                    <a:pt x="367" y="1164"/>
                  </a:lnTo>
                  <a:lnTo>
                    <a:pt x="485" y="1190"/>
                  </a:lnTo>
                  <a:lnTo>
                    <a:pt x="602" y="1203"/>
                  </a:lnTo>
                  <a:lnTo>
                    <a:pt x="720" y="1190"/>
                  </a:lnTo>
                  <a:lnTo>
                    <a:pt x="838" y="1164"/>
                  </a:lnTo>
                  <a:lnTo>
                    <a:pt x="942" y="1099"/>
                  </a:lnTo>
                  <a:lnTo>
                    <a:pt x="1034" y="1033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1" y="720"/>
                  </a:lnTo>
                  <a:lnTo>
                    <a:pt x="1204" y="602"/>
                  </a:lnTo>
                  <a:lnTo>
                    <a:pt x="1191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34" y="184"/>
                  </a:lnTo>
                  <a:lnTo>
                    <a:pt x="942" y="105"/>
                  </a:lnTo>
                  <a:lnTo>
                    <a:pt x="838" y="53"/>
                  </a:lnTo>
                  <a:lnTo>
                    <a:pt x="720" y="1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4613800" y="2034700"/>
              <a:ext cx="35000" cy="39900"/>
            </a:xfrm>
            <a:custGeom>
              <a:avLst/>
              <a:gdLst/>
              <a:ahLst/>
              <a:cxnLst/>
              <a:rect l="l" t="t" r="r" b="b"/>
              <a:pathLst>
                <a:path w="1400" h="1596" extrusionOk="0">
                  <a:moveTo>
                    <a:pt x="629" y="1"/>
                  </a:moveTo>
                  <a:lnTo>
                    <a:pt x="563" y="14"/>
                  </a:lnTo>
                  <a:lnTo>
                    <a:pt x="419" y="53"/>
                  </a:lnTo>
                  <a:lnTo>
                    <a:pt x="302" y="131"/>
                  </a:lnTo>
                  <a:lnTo>
                    <a:pt x="197" y="236"/>
                  </a:lnTo>
                  <a:lnTo>
                    <a:pt x="119" y="354"/>
                  </a:lnTo>
                  <a:lnTo>
                    <a:pt x="53" y="484"/>
                  </a:lnTo>
                  <a:lnTo>
                    <a:pt x="14" y="641"/>
                  </a:lnTo>
                  <a:lnTo>
                    <a:pt x="1" y="798"/>
                  </a:lnTo>
                  <a:lnTo>
                    <a:pt x="14" y="955"/>
                  </a:lnTo>
                  <a:lnTo>
                    <a:pt x="53" y="1112"/>
                  </a:lnTo>
                  <a:lnTo>
                    <a:pt x="119" y="1243"/>
                  </a:lnTo>
                  <a:lnTo>
                    <a:pt x="197" y="1361"/>
                  </a:lnTo>
                  <a:lnTo>
                    <a:pt x="302" y="1465"/>
                  </a:lnTo>
                  <a:lnTo>
                    <a:pt x="419" y="1530"/>
                  </a:lnTo>
                  <a:lnTo>
                    <a:pt x="563" y="1583"/>
                  </a:lnTo>
                  <a:lnTo>
                    <a:pt x="629" y="1596"/>
                  </a:lnTo>
                  <a:lnTo>
                    <a:pt x="772" y="1596"/>
                  </a:lnTo>
                  <a:lnTo>
                    <a:pt x="838" y="1583"/>
                  </a:lnTo>
                  <a:lnTo>
                    <a:pt x="968" y="1530"/>
                  </a:lnTo>
                  <a:lnTo>
                    <a:pt x="1086" y="1465"/>
                  </a:lnTo>
                  <a:lnTo>
                    <a:pt x="1191" y="1361"/>
                  </a:lnTo>
                  <a:lnTo>
                    <a:pt x="1282" y="1243"/>
                  </a:lnTo>
                  <a:lnTo>
                    <a:pt x="1348" y="1112"/>
                  </a:lnTo>
                  <a:lnTo>
                    <a:pt x="1387" y="955"/>
                  </a:lnTo>
                  <a:lnTo>
                    <a:pt x="1400" y="798"/>
                  </a:lnTo>
                  <a:lnTo>
                    <a:pt x="1387" y="641"/>
                  </a:lnTo>
                  <a:lnTo>
                    <a:pt x="1348" y="484"/>
                  </a:lnTo>
                  <a:lnTo>
                    <a:pt x="1282" y="354"/>
                  </a:lnTo>
                  <a:lnTo>
                    <a:pt x="1191" y="236"/>
                  </a:lnTo>
                  <a:lnTo>
                    <a:pt x="1086" y="131"/>
                  </a:lnTo>
                  <a:lnTo>
                    <a:pt x="968" y="53"/>
                  </a:lnTo>
                  <a:lnTo>
                    <a:pt x="838" y="14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4739000" y="2034700"/>
              <a:ext cx="20300" cy="30100"/>
            </a:xfrm>
            <a:custGeom>
              <a:avLst/>
              <a:gdLst/>
              <a:ahLst/>
              <a:cxnLst/>
              <a:rect l="l" t="t" r="r" b="b"/>
              <a:pathLst>
                <a:path w="812" h="1204" extrusionOk="0">
                  <a:moveTo>
                    <a:pt x="406" y="1"/>
                  </a:moveTo>
                  <a:lnTo>
                    <a:pt x="328" y="14"/>
                  </a:lnTo>
                  <a:lnTo>
                    <a:pt x="249" y="40"/>
                  </a:lnTo>
                  <a:lnTo>
                    <a:pt x="184" y="92"/>
                  </a:lnTo>
                  <a:lnTo>
                    <a:pt x="119" y="171"/>
                  </a:lnTo>
                  <a:lnTo>
                    <a:pt x="66" y="262"/>
                  </a:lnTo>
                  <a:lnTo>
                    <a:pt x="40" y="367"/>
                  </a:lnTo>
                  <a:lnTo>
                    <a:pt x="14" y="471"/>
                  </a:lnTo>
                  <a:lnTo>
                    <a:pt x="1" y="602"/>
                  </a:lnTo>
                  <a:lnTo>
                    <a:pt x="14" y="720"/>
                  </a:lnTo>
                  <a:lnTo>
                    <a:pt x="40" y="837"/>
                  </a:lnTo>
                  <a:lnTo>
                    <a:pt x="66" y="929"/>
                  </a:lnTo>
                  <a:lnTo>
                    <a:pt x="119" y="1021"/>
                  </a:lnTo>
                  <a:lnTo>
                    <a:pt x="184" y="1099"/>
                  </a:lnTo>
                  <a:lnTo>
                    <a:pt x="249" y="1151"/>
                  </a:lnTo>
                  <a:lnTo>
                    <a:pt x="328" y="1191"/>
                  </a:lnTo>
                  <a:lnTo>
                    <a:pt x="406" y="1204"/>
                  </a:lnTo>
                  <a:lnTo>
                    <a:pt x="485" y="1191"/>
                  </a:lnTo>
                  <a:lnTo>
                    <a:pt x="563" y="1151"/>
                  </a:lnTo>
                  <a:lnTo>
                    <a:pt x="628" y="1099"/>
                  </a:lnTo>
                  <a:lnTo>
                    <a:pt x="694" y="1021"/>
                  </a:lnTo>
                  <a:lnTo>
                    <a:pt x="733" y="929"/>
                  </a:lnTo>
                  <a:lnTo>
                    <a:pt x="772" y="837"/>
                  </a:lnTo>
                  <a:lnTo>
                    <a:pt x="798" y="720"/>
                  </a:lnTo>
                  <a:lnTo>
                    <a:pt x="812" y="602"/>
                  </a:lnTo>
                  <a:lnTo>
                    <a:pt x="798" y="471"/>
                  </a:lnTo>
                  <a:lnTo>
                    <a:pt x="772" y="367"/>
                  </a:lnTo>
                  <a:lnTo>
                    <a:pt x="733" y="262"/>
                  </a:lnTo>
                  <a:lnTo>
                    <a:pt x="694" y="171"/>
                  </a:lnTo>
                  <a:lnTo>
                    <a:pt x="628" y="92"/>
                  </a:lnTo>
                  <a:lnTo>
                    <a:pt x="563" y="40"/>
                  </a:lnTo>
                  <a:lnTo>
                    <a:pt x="485" y="14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4683775" y="2089625"/>
              <a:ext cx="25175" cy="20300"/>
            </a:xfrm>
            <a:custGeom>
              <a:avLst/>
              <a:gdLst/>
              <a:ahLst/>
              <a:cxnLst/>
              <a:rect l="l" t="t" r="r" b="b"/>
              <a:pathLst>
                <a:path w="1007" h="812" extrusionOk="0">
                  <a:moveTo>
                    <a:pt x="510" y="0"/>
                  </a:moveTo>
                  <a:lnTo>
                    <a:pt x="405" y="13"/>
                  </a:lnTo>
                  <a:lnTo>
                    <a:pt x="314" y="40"/>
                  </a:lnTo>
                  <a:lnTo>
                    <a:pt x="222" y="79"/>
                  </a:lnTo>
                  <a:lnTo>
                    <a:pt x="157" y="118"/>
                  </a:lnTo>
                  <a:lnTo>
                    <a:pt x="92" y="183"/>
                  </a:lnTo>
                  <a:lnTo>
                    <a:pt x="39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39" y="563"/>
                  </a:lnTo>
                  <a:lnTo>
                    <a:pt x="92" y="628"/>
                  </a:lnTo>
                  <a:lnTo>
                    <a:pt x="157" y="693"/>
                  </a:lnTo>
                  <a:lnTo>
                    <a:pt x="222" y="733"/>
                  </a:lnTo>
                  <a:lnTo>
                    <a:pt x="314" y="772"/>
                  </a:lnTo>
                  <a:lnTo>
                    <a:pt x="405" y="798"/>
                  </a:lnTo>
                  <a:lnTo>
                    <a:pt x="510" y="811"/>
                  </a:lnTo>
                  <a:lnTo>
                    <a:pt x="615" y="798"/>
                  </a:lnTo>
                  <a:lnTo>
                    <a:pt x="706" y="772"/>
                  </a:lnTo>
                  <a:lnTo>
                    <a:pt x="785" y="733"/>
                  </a:lnTo>
                  <a:lnTo>
                    <a:pt x="863" y="693"/>
                  </a:lnTo>
                  <a:lnTo>
                    <a:pt x="928" y="628"/>
                  </a:lnTo>
                  <a:lnTo>
                    <a:pt x="968" y="563"/>
                  </a:lnTo>
                  <a:lnTo>
                    <a:pt x="994" y="484"/>
                  </a:lnTo>
                  <a:lnTo>
                    <a:pt x="1007" y="406"/>
                  </a:lnTo>
                  <a:lnTo>
                    <a:pt x="994" y="327"/>
                  </a:lnTo>
                  <a:lnTo>
                    <a:pt x="968" y="249"/>
                  </a:lnTo>
                  <a:lnTo>
                    <a:pt x="928" y="183"/>
                  </a:lnTo>
                  <a:lnTo>
                    <a:pt x="863" y="118"/>
                  </a:lnTo>
                  <a:lnTo>
                    <a:pt x="785" y="79"/>
                  </a:lnTo>
                  <a:lnTo>
                    <a:pt x="706" y="40"/>
                  </a:lnTo>
                  <a:lnTo>
                    <a:pt x="615" y="13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4789350" y="2109900"/>
              <a:ext cx="15050" cy="24850"/>
            </a:xfrm>
            <a:custGeom>
              <a:avLst/>
              <a:gdLst/>
              <a:ahLst/>
              <a:cxnLst/>
              <a:rect l="l" t="t" r="r" b="b"/>
              <a:pathLst>
                <a:path w="602" h="994" extrusionOk="0">
                  <a:moveTo>
                    <a:pt x="236" y="0"/>
                  </a:moveTo>
                  <a:lnTo>
                    <a:pt x="184" y="39"/>
                  </a:lnTo>
                  <a:lnTo>
                    <a:pt x="131" y="78"/>
                  </a:lnTo>
                  <a:lnTo>
                    <a:pt x="79" y="144"/>
                  </a:lnTo>
                  <a:lnTo>
                    <a:pt x="53" y="222"/>
                  </a:lnTo>
                  <a:lnTo>
                    <a:pt x="14" y="301"/>
                  </a:lnTo>
                  <a:lnTo>
                    <a:pt x="0" y="392"/>
                  </a:lnTo>
                  <a:lnTo>
                    <a:pt x="0" y="497"/>
                  </a:lnTo>
                  <a:lnTo>
                    <a:pt x="0" y="602"/>
                  </a:lnTo>
                  <a:lnTo>
                    <a:pt x="14" y="693"/>
                  </a:lnTo>
                  <a:lnTo>
                    <a:pt x="53" y="785"/>
                  </a:lnTo>
                  <a:lnTo>
                    <a:pt x="79" y="850"/>
                  </a:lnTo>
                  <a:lnTo>
                    <a:pt x="131" y="915"/>
                  </a:lnTo>
                  <a:lnTo>
                    <a:pt x="184" y="955"/>
                  </a:lnTo>
                  <a:lnTo>
                    <a:pt x="236" y="994"/>
                  </a:lnTo>
                  <a:lnTo>
                    <a:pt x="354" y="994"/>
                  </a:lnTo>
                  <a:lnTo>
                    <a:pt x="419" y="955"/>
                  </a:lnTo>
                  <a:lnTo>
                    <a:pt x="471" y="915"/>
                  </a:lnTo>
                  <a:lnTo>
                    <a:pt x="510" y="850"/>
                  </a:lnTo>
                  <a:lnTo>
                    <a:pt x="550" y="785"/>
                  </a:lnTo>
                  <a:lnTo>
                    <a:pt x="576" y="693"/>
                  </a:lnTo>
                  <a:lnTo>
                    <a:pt x="589" y="602"/>
                  </a:lnTo>
                  <a:lnTo>
                    <a:pt x="602" y="497"/>
                  </a:lnTo>
                  <a:lnTo>
                    <a:pt x="589" y="392"/>
                  </a:lnTo>
                  <a:lnTo>
                    <a:pt x="576" y="301"/>
                  </a:lnTo>
                  <a:lnTo>
                    <a:pt x="550" y="222"/>
                  </a:lnTo>
                  <a:lnTo>
                    <a:pt x="510" y="144"/>
                  </a:lnTo>
                  <a:lnTo>
                    <a:pt x="471" y="78"/>
                  </a:lnTo>
                  <a:lnTo>
                    <a:pt x="419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4698800" y="2149775"/>
              <a:ext cx="20300" cy="5250"/>
            </a:xfrm>
            <a:custGeom>
              <a:avLst/>
              <a:gdLst/>
              <a:ahLst/>
              <a:cxnLst/>
              <a:rect l="l" t="t" r="r" b="b"/>
              <a:pathLst>
                <a:path w="812" h="210" extrusionOk="0">
                  <a:moveTo>
                    <a:pt x="406" y="0"/>
                  </a:moveTo>
                  <a:lnTo>
                    <a:pt x="249" y="13"/>
                  </a:lnTo>
                  <a:lnTo>
                    <a:pt x="118" y="39"/>
                  </a:lnTo>
                  <a:lnTo>
                    <a:pt x="40" y="66"/>
                  </a:lnTo>
                  <a:lnTo>
                    <a:pt x="14" y="92"/>
                  </a:lnTo>
                  <a:lnTo>
                    <a:pt x="1" y="105"/>
                  </a:lnTo>
                  <a:lnTo>
                    <a:pt x="14" y="131"/>
                  </a:lnTo>
                  <a:lnTo>
                    <a:pt x="40" y="144"/>
                  </a:lnTo>
                  <a:lnTo>
                    <a:pt x="118" y="183"/>
                  </a:lnTo>
                  <a:lnTo>
                    <a:pt x="249" y="196"/>
                  </a:lnTo>
                  <a:lnTo>
                    <a:pt x="406" y="209"/>
                  </a:lnTo>
                  <a:lnTo>
                    <a:pt x="563" y="196"/>
                  </a:lnTo>
                  <a:lnTo>
                    <a:pt x="694" y="183"/>
                  </a:lnTo>
                  <a:lnTo>
                    <a:pt x="772" y="144"/>
                  </a:lnTo>
                  <a:lnTo>
                    <a:pt x="798" y="131"/>
                  </a:lnTo>
                  <a:lnTo>
                    <a:pt x="811" y="105"/>
                  </a:lnTo>
                  <a:lnTo>
                    <a:pt x="798" y="92"/>
                  </a:lnTo>
                  <a:lnTo>
                    <a:pt x="772" y="66"/>
                  </a:lnTo>
                  <a:lnTo>
                    <a:pt x="694" y="39"/>
                  </a:lnTo>
                  <a:lnTo>
                    <a:pt x="563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4814200" y="2014425"/>
              <a:ext cx="30100" cy="25200"/>
            </a:xfrm>
            <a:custGeom>
              <a:avLst/>
              <a:gdLst/>
              <a:ahLst/>
              <a:cxnLst/>
              <a:rect l="l" t="t" r="r" b="b"/>
              <a:pathLst>
                <a:path w="1204" h="1008" extrusionOk="0">
                  <a:moveTo>
                    <a:pt x="602" y="1"/>
                  </a:moveTo>
                  <a:lnTo>
                    <a:pt x="484" y="14"/>
                  </a:lnTo>
                  <a:lnTo>
                    <a:pt x="379" y="40"/>
                  </a:lnTo>
                  <a:lnTo>
                    <a:pt x="275" y="92"/>
                  </a:lnTo>
                  <a:lnTo>
                    <a:pt x="183" y="145"/>
                  </a:lnTo>
                  <a:lnTo>
                    <a:pt x="105" y="223"/>
                  </a:lnTo>
                  <a:lnTo>
                    <a:pt x="53" y="315"/>
                  </a:lnTo>
                  <a:lnTo>
                    <a:pt x="13" y="406"/>
                  </a:lnTo>
                  <a:lnTo>
                    <a:pt x="0" y="511"/>
                  </a:lnTo>
                  <a:lnTo>
                    <a:pt x="13" y="602"/>
                  </a:lnTo>
                  <a:lnTo>
                    <a:pt x="53" y="694"/>
                  </a:lnTo>
                  <a:lnTo>
                    <a:pt x="105" y="785"/>
                  </a:lnTo>
                  <a:lnTo>
                    <a:pt x="183" y="864"/>
                  </a:lnTo>
                  <a:lnTo>
                    <a:pt x="275" y="916"/>
                  </a:lnTo>
                  <a:lnTo>
                    <a:pt x="379" y="969"/>
                  </a:lnTo>
                  <a:lnTo>
                    <a:pt x="484" y="995"/>
                  </a:lnTo>
                  <a:lnTo>
                    <a:pt x="602" y="1008"/>
                  </a:lnTo>
                  <a:lnTo>
                    <a:pt x="732" y="995"/>
                  </a:lnTo>
                  <a:lnTo>
                    <a:pt x="837" y="969"/>
                  </a:lnTo>
                  <a:lnTo>
                    <a:pt x="942" y="916"/>
                  </a:lnTo>
                  <a:lnTo>
                    <a:pt x="1033" y="864"/>
                  </a:lnTo>
                  <a:lnTo>
                    <a:pt x="1112" y="785"/>
                  </a:lnTo>
                  <a:lnTo>
                    <a:pt x="1164" y="694"/>
                  </a:lnTo>
                  <a:lnTo>
                    <a:pt x="1203" y="602"/>
                  </a:lnTo>
                  <a:lnTo>
                    <a:pt x="1203" y="511"/>
                  </a:lnTo>
                  <a:lnTo>
                    <a:pt x="1203" y="406"/>
                  </a:lnTo>
                  <a:lnTo>
                    <a:pt x="1164" y="315"/>
                  </a:lnTo>
                  <a:lnTo>
                    <a:pt x="1112" y="223"/>
                  </a:lnTo>
                  <a:lnTo>
                    <a:pt x="1033" y="145"/>
                  </a:lnTo>
                  <a:lnTo>
                    <a:pt x="942" y="92"/>
                  </a:lnTo>
                  <a:lnTo>
                    <a:pt x="837" y="40"/>
                  </a:lnTo>
                  <a:lnTo>
                    <a:pt x="732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4698800" y="1989275"/>
              <a:ext cx="15400" cy="25175"/>
            </a:xfrm>
            <a:custGeom>
              <a:avLst/>
              <a:gdLst/>
              <a:ahLst/>
              <a:cxnLst/>
              <a:rect l="l" t="t" r="r" b="b"/>
              <a:pathLst>
                <a:path w="616" h="1007" extrusionOk="0">
                  <a:moveTo>
                    <a:pt x="314" y="0"/>
                  </a:moveTo>
                  <a:lnTo>
                    <a:pt x="249" y="13"/>
                  </a:lnTo>
                  <a:lnTo>
                    <a:pt x="197" y="39"/>
                  </a:lnTo>
                  <a:lnTo>
                    <a:pt x="144" y="92"/>
                  </a:lnTo>
                  <a:lnTo>
                    <a:pt x="92" y="157"/>
                  </a:lnTo>
                  <a:lnTo>
                    <a:pt x="53" y="222"/>
                  </a:lnTo>
                  <a:lnTo>
                    <a:pt x="27" y="314"/>
                  </a:lnTo>
                  <a:lnTo>
                    <a:pt x="14" y="405"/>
                  </a:lnTo>
                  <a:lnTo>
                    <a:pt x="1" y="510"/>
                  </a:lnTo>
                  <a:lnTo>
                    <a:pt x="14" y="615"/>
                  </a:lnTo>
                  <a:lnTo>
                    <a:pt x="27" y="706"/>
                  </a:lnTo>
                  <a:lnTo>
                    <a:pt x="53" y="785"/>
                  </a:lnTo>
                  <a:lnTo>
                    <a:pt x="92" y="863"/>
                  </a:lnTo>
                  <a:lnTo>
                    <a:pt x="144" y="929"/>
                  </a:lnTo>
                  <a:lnTo>
                    <a:pt x="197" y="968"/>
                  </a:lnTo>
                  <a:lnTo>
                    <a:pt x="249" y="994"/>
                  </a:lnTo>
                  <a:lnTo>
                    <a:pt x="314" y="1007"/>
                  </a:lnTo>
                  <a:lnTo>
                    <a:pt x="367" y="994"/>
                  </a:lnTo>
                  <a:lnTo>
                    <a:pt x="419" y="968"/>
                  </a:lnTo>
                  <a:lnTo>
                    <a:pt x="471" y="929"/>
                  </a:lnTo>
                  <a:lnTo>
                    <a:pt x="524" y="863"/>
                  </a:lnTo>
                  <a:lnTo>
                    <a:pt x="563" y="785"/>
                  </a:lnTo>
                  <a:lnTo>
                    <a:pt x="589" y="706"/>
                  </a:lnTo>
                  <a:lnTo>
                    <a:pt x="602" y="615"/>
                  </a:lnTo>
                  <a:lnTo>
                    <a:pt x="615" y="510"/>
                  </a:lnTo>
                  <a:lnTo>
                    <a:pt x="602" y="405"/>
                  </a:lnTo>
                  <a:lnTo>
                    <a:pt x="589" y="314"/>
                  </a:lnTo>
                  <a:lnTo>
                    <a:pt x="563" y="222"/>
                  </a:lnTo>
                  <a:lnTo>
                    <a:pt x="524" y="157"/>
                  </a:lnTo>
                  <a:lnTo>
                    <a:pt x="471" y="92"/>
                  </a:lnTo>
                  <a:lnTo>
                    <a:pt x="419" y="39"/>
                  </a:lnTo>
                  <a:lnTo>
                    <a:pt x="367" y="1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996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1716250" y="3796650"/>
              <a:ext cx="1671750" cy="1513850"/>
            </a:xfrm>
            <a:custGeom>
              <a:avLst/>
              <a:gdLst/>
              <a:ahLst/>
              <a:cxnLst/>
              <a:rect l="l" t="t" r="r" b="b"/>
              <a:pathLst>
                <a:path w="66870" h="60554" extrusionOk="0">
                  <a:moveTo>
                    <a:pt x="41777" y="0"/>
                  </a:moveTo>
                  <a:lnTo>
                    <a:pt x="41516" y="13"/>
                  </a:lnTo>
                  <a:lnTo>
                    <a:pt x="41267" y="40"/>
                  </a:lnTo>
                  <a:lnTo>
                    <a:pt x="41019" y="105"/>
                  </a:lnTo>
                  <a:lnTo>
                    <a:pt x="40771" y="183"/>
                  </a:lnTo>
                  <a:lnTo>
                    <a:pt x="40548" y="301"/>
                  </a:lnTo>
                  <a:lnTo>
                    <a:pt x="40313" y="432"/>
                  </a:lnTo>
                  <a:lnTo>
                    <a:pt x="40104" y="602"/>
                  </a:lnTo>
                  <a:lnTo>
                    <a:pt x="39999" y="693"/>
                  </a:lnTo>
                  <a:lnTo>
                    <a:pt x="39908" y="798"/>
                  </a:lnTo>
                  <a:lnTo>
                    <a:pt x="39816" y="903"/>
                  </a:lnTo>
                  <a:lnTo>
                    <a:pt x="39725" y="1020"/>
                  </a:lnTo>
                  <a:lnTo>
                    <a:pt x="39633" y="1138"/>
                  </a:lnTo>
                  <a:lnTo>
                    <a:pt x="39555" y="1282"/>
                  </a:lnTo>
                  <a:lnTo>
                    <a:pt x="39476" y="1412"/>
                  </a:lnTo>
                  <a:lnTo>
                    <a:pt x="39411" y="1569"/>
                  </a:lnTo>
                  <a:lnTo>
                    <a:pt x="39136" y="2145"/>
                  </a:lnTo>
                  <a:lnTo>
                    <a:pt x="38848" y="2694"/>
                  </a:lnTo>
                  <a:lnTo>
                    <a:pt x="38535" y="3243"/>
                  </a:lnTo>
                  <a:lnTo>
                    <a:pt x="38221" y="3766"/>
                  </a:lnTo>
                  <a:lnTo>
                    <a:pt x="37881" y="4276"/>
                  </a:lnTo>
                  <a:lnTo>
                    <a:pt x="37528" y="4773"/>
                  </a:lnTo>
                  <a:lnTo>
                    <a:pt x="37162" y="5244"/>
                  </a:lnTo>
                  <a:lnTo>
                    <a:pt x="36782" y="5714"/>
                  </a:lnTo>
                  <a:lnTo>
                    <a:pt x="36390" y="6159"/>
                  </a:lnTo>
                  <a:lnTo>
                    <a:pt x="35972" y="6603"/>
                  </a:lnTo>
                  <a:lnTo>
                    <a:pt x="35553" y="7022"/>
                  </a:lnTo>
                  <a:lnTo>
                    <a:pt x="35122" y="7427"/>
                  </a:lnTo>
                  <a:lnTo>
                    <a:pt x="34677" y="7833"/>
                  </a:lnTo>
                  <a:lnTo>
                    <a:pt x="34220" y="8212"/>
                  </a:lnTo>
                  <a:lnTo>
                    <a:pt x="33749" y="8591"/>
                  </a:lnTo>
                  <a:lnTo>
                    <a:pt x="33278" y="8957"/>
                  </a:lnTo>
                  <a:lnTo>
                    <a:pt x="32794" y="9310"/>
                  </a:lnTo>
                  <a:lnTo>
                    <a:pt x="32298" y="9650"/>
                  </a:lnTo>
                  <a:lnTo>
                    <a:pt x="31788" y="9977"/>
                  </a:lnTo>
                  <a:lnTo>
                    <a:pt x="31265" y="10304"/>
                  </a:lnTo>
                  <a:lnTo>
                    <a:pt x="30742" y="10618"/>
                  </a:lnTo>
                  <a:lnTo>
                    <a:pt x="30219" y="10932"/>
                  </a:lnTo>
                  <a:lnTo>
                    <a:pt x="29682" y="11232"/>
                  </a:lnTo>
                  <a:lnTo>
                    <a:pt x="29133" y="11520"/>
                  </a:lnTo>
                  <a:lnTo>
                    <a:pt x="28584" y="11808"/>
                  </a:lnTo>
                  <a:lnTo>
                    <a:pt x="28022" y="12082"/>
                  </a:lnTo>
                  <a:lnTo>
                    <a:pt x="26884" y="12631"/>
                  </a:lnTo>
                  <a:lnTo>
                    <a:pt x="25734" y="13154"/>
                  </a:lnTo>
                  <a:lnTo>
                    <a:pt x="24570" y="13664"/>
                  </a:lnTo>
                  <a:lnTo>
                    <a:pt x="23393" y="14161"/>
                  </a:lnTo>
                  <a:lnTo>
                    <a:pt x="22203" y="14645"/>
                  </a:lnTo>
                  <a:lnTo>
                    <a:pt x="19823" y="15613"/>
                  </a:lnTo>
                  <a:lnTo>
                    <a:pt x="18634" y="16096"/>
                  </a:lnTo>
                  <a:lnTo>
                    <a:pt x="17457" y="16593"/>
                  </a:lnTo>
                  <a:lnTo>
                    <a:pt x="16280" y="17103"/>
                  </a:lnTo>
                  <a:lnTo>
                    <a:pt x="15116" y="17626"/>
                  </a:lnTo>
                  <a:lnTo>
                    <a:pt x="13979" y="18162"/>
                  </a:lnTo>
                  <a:lnTo>
                    <a:pt x="13416" y="18437"/>
                  </a:lnTo>
                  <a:lnTo>
                    <a:pt x="12854" y="18712"/>
                  </a:lnTo>
                  <a:lnTo>
                    <a:pt x="12305" y="19012"/>
                  </a:lnTo>
                  <a:lnTo>
                    <a:pt x="11756" y="19300"/>
                  </a:lnTo>
                  <a:lnTo>
                    <a:pt x="11220" y="19601"/>
                  </a:lnTo>
                  <a:lnTo>
                    <a:pt x="10684" y="19914"/>
                  </a:lnTo>
                  <a:lnTo>
                    <a:pt x="10161" y="20241"/>
                  </a:lnTo>
                  <a:lnTo>
                    <a:pt x="9651" y="20568"/>
                  </a:lnTo>
                  <a:lnTo>
                    <a:pt x="9141" y="20908"/>
                  </a:lnTo>
                  <a:lnTo>
                    <a:pt x="8644" y="21248"/>
                  </a:lnTo>
                  <a:lnTo>
                    <a:pt x="8160" y="21614"/>
                  </a:lnTo>
                  <a:lnTo>
                    <a:pt x="7689" y="21980"/>
                  </a:lnTo>
                  <a:lnTo>
                    <a:pt x="7219" y="22360"/>
                  </a:lnTo>
                  <a:lnTo>
                    <a:pt x="6761" y="22752"/>
                  </a:lnTo>
                  <a:lnTo>
                    <a:pt x="6421" y="23053"/>
                  </a:lnTo>
                  <a:lnTo>
                    <a:pt x="6081" y="23380"/>
                  </a:lnTo>
                  <a:lnTo>
                    <a:pt x="5767" y="23693"/>
                  </a:lnTo>
                  <a:lnTo>
                    <a:pt x="5440" y="24033"/>
                  </a:lnTo>
                  <a:lnTo>
                    <a:pt x="5140" y="24360"/>
                  </a:lnTo>
                  <a:lnTo>
                    <a:pt x="4839" y="24713"/>
                  </a:lnTo>
                  <a:lnTo>
                    <a:pt x="4551" y="25053"/>
                  </a:lnTo>
                  <a:lnTo>
                    <a:pt x="4264" y="25419"/>
                  </a:lnTo>
                  <a:lnTo>
                    <a:pt x="3989" y="25772"/>
                  </a:lnTo>
                  <a:lnTo>
                    <a:pt x="3727" y="26138"/>
                  </a:lnTo>
                  <a:lnTo>
                    <a:pt x="3466" y="26518"/>
                  </a:lnTo>
                  <a:lnTo>
                    <a:pt x="3217" y="26897"/>
                  </a:lnTo>
                  <a:lnTo>
                    <a:pt x="2982" y="27276"/>
                  </a:lnTo>
                  <a:lnTo>
                    <a:pt x="2760" y="27668"/>
                  </a:lnTo>
                  <a:lnTo>
                    <a:pt x="2538" y="28061"/>
                  </a:lnTo>
                  <a:lnTo>
                    <a:pt x="2328" y="28453"/>
                  </a:lnTo>
                  <a:lnTo>
                    <a:pt x="2119" y="28858"/>
                  </a:lnTo>
                  <a:lnTo>
                    <a:pt x="1923" y="29264"/>
                  </a:lnTo>
                  <a:lnTo>
                    <a:pt x="1740" y="29669"/>
                  </a:lnTo>
                  <a:lnTo>
                    <a:pt x="1570" y="30087"/>
                  </a:lnTo>
                  <a:lnTo>
                    <a:pt x="1400" y="30506"/>
                  </a:lnTo>
                  <a:lnTo>
                    <a:pt x="1243" y="30924"/>
                  </a:lnTo>
                  <a:lnTo>
                    <a:pt x="1099" y="31343"/>
                  </a:lnTo>
                  <a:lnTo>
                    <a:pt x="955" y="31774"/>
                  </a:lnTo>
                  <a:lnTo>
                    <a:pt x="825" y="32192"/>
                  </a:lnTo>
                  <a:lnTo>
                    <a:pt x="707" y="32624"/>
                  </a:lnTo>
                  <a:lnTo>
                    <a:pt x="602" y="33069"/>
                  </a:lnTo>
                  <a:lnTo>
                    <a:pt x="498" y="33500"/>
                  </a:lnTo>
                  <a:lnTo>
                    <a:pt x="406" y="33932"/>
                  </a:lnTo>
                  <a:lnTo>
                    <a:pt x="315" y="34376"/>
                  </a:lnTo>
                  <a:lnTo>
                    <a:pt x="249" y="34821"/>
                  </a:lnTo>
                  <a:lnTo>
                    <a:pt x="184" y="35252"/>
                  </a:lnTo>
                  <a:lnTo>
                    <a:pt x="132" y="35697"/>
                  </a:lnTo>
                  <a:lnTo>
                    <a:pt x="79" y="36141"/>
                  </a:lnTo>
                  <a:lnTo>
                    <a:pt x="53" y="36586"/>
                  </a:lnTo>
                  <a:lnTo>
                    <a:pt x="27" y="37030"/>
                  </a:lnTo>
                  <a:lnTo>
                    <a:pt x="14" y="37475"/>
                  </a:lnTo>
                  <a:lnTo>
                    <a:pt x="1" y="37920"/>
                  </a:lnTo>
                  <a:lnTo>
                    <a:pt x="1" y="38364"/>
                  </a:lnTo>
                  <a:lnTo>
                    <a:pt x="14" y="38809"/>
                  </a:lnTo>
                  <a:lnTo>
                    <a:pt x="40" y="39266"/>
                  </a:lnTo>
                  <a:lnTo>
                    <a:pt x="79" y="39711"/>
                  </a:lnTo>
                  <a:lnTo>
                    <a:pt x="119" y="40142"/>
                  </a:lnTo>
                  <a:lnTo>
                    <a:pt x="171" y="40587"/>
                  </a:lnTo>
                  <a:lnTo>
                    <a:pt x="236" y="41032"/>
                  </a:lnTo>
                  <a:lnTo>
                    <a:pt x="302" y="41476"/>
                  </a:lnTo>
                  <a:lnTo>
                    <a:pt x="393" y="41908"/>
                  </a:lnTo>
                  <a:lnTo>
                    <a:pt x="485" y="42352"/>
                  </a:lnTo>
                  <a:lnTo>
                    <a:pt x="589" y="42784"/>
                  </a:lnTo>
                  <a:lnTo>
                    <a:pt x="694" y="43215"/>
                  </a:lnTo>
                  <a:lnTo>
                    <a:pt x="825" y="43647"/>
                  </a:lnTo>
                  <a:lnTo>
                    <a:pt x="955" y="44065"/>
                  </a:lnTo>
                  <a:lnTo>
                    <a:pt x="1099" y="44497"/>
                  </a:lnTo>
                  <a:lnTo>
                    <a:pt x="1243" y="44915"/>
                  </a:lnTo>
                  <a:lnTo>
                    <a:pt x="1413" y="45333"/>
                  </a:lnTo>
                  <a:lnTo>
                    <a:pt x="1583" y="45752"/>
                  </a:lnTo>
                  <a:lnTo>
                    <a:pt x="1766" y="46157"/>
                  </a:lnTo>
                  <a:lnTo>
                    <a:pt x="1962" y="46563"/>
                  </a:lnTo>
                  <a:lnTo>
                    <a:pt x="2171" y="46968"/>
                  </a:lnTo>
                  <a:lnTo>
                    <a:pt x="2381" y="47373"/>
                  </a:lnTo>
                  <a:lnTo>
                    <a:pt x="2616" y="47766"/>
                  </a:lnTo>
                  <a:lnTo>
                    <a:pt x="2851" y="48158"/>
                  </a:lnTo>
                  <a:lnTo>
                    <a:pt x="3100" y="48537"/>
                  </a:lnTo>
                  <a:lnTo>
                    <a:pt x="3348" y="48929"/>
                  </a:lnTo>
                  <a:lnTo>
                    <a:pt x="3636" y="49322"/>
                  </a:lnTo>
                  <a:lnTo>
                    <a:pt x="3937" y="49714"/>
                  </a:lnTo>
                  <a:lnTo>
                    <a:pt x="4250" y="50093"/>
                  </a:lnTo>
                  <a:lnTo>
                    <a:pt x="4564" y="50472"/>
                  </a:lnTo>
                  <a:lnTo>
                    <a:pt x="4891" y="50838"/>
                  </a:lnTo>
                  <a:lnTo>
                    <a:pt x="5231" y="51191"/>
                  </a:lnTo>
                  <a:lnTo>
                    <a:pt x="5584" y="51531"/>
                  </a:lnTo>
                  <a:lnTo>
                    <a:pt x="5937" y="51871"/>
                  </a:lnTo>
                  <a:lnTo>
                    <a:pt x="6303" y="52198"/>
                  </a:lnTo>
                  <a:lnTo>
                    <a:pt x="6669" y="52512"/>
                  </a:lnTo>
                  <a:lnTo>
                    <a:pt x="7049" y="52813"/>
                  </a:lnTo>
                  <a:lnTo>
                    <a:pt x="7441" y="53113"/>
                  </a:lnTo>
                  <a:lnTo>
                    <a:pt x="7833" y="53414"/>
                  </a:lnTo>
                  <a:lnTo>
                    <a:pt x="8238" y="53689"/>
                  </a:lnTo>
                  <a:lnTo>
                    <a:pt x="8657" y="53976"/>
                  </a:lnTo>
                  <a:lnTo>
                    <a:pt x="9075" y="54238"/>
                  </a:lnTo>
                  <a:lnTo>
                    <a:pt x="9494" y="54499"/>
                  </a:lnTo>
                  <a:lnTo>
                    <a:pt x="9925" y="54748"/>
                  </a:lnTo>
                  <a:lnTo>
                    <a:pt x="10357" y="54996"/>
                  </a:lnTo>
                  <a:lnTo>
                    <a:pt x="10801" y="55232"/>
                  </a:lnTo>
                  <a:lnTo>
                    <a:pt x="11259" y="55454"/>
                  </a:lnTo>
                  <a:lnTo>
                    <a:pt x="11704" y="55676"/>
                  </a:lnTo>
                  <a:lnTo>
                    <a:pt x="12161" y="55899"/>
                  </a:lnTo>
                  <a:lnTo>
                    <a:pt x="12632" y="56108"/>
                  </a:lnTo>
                  <a:lnTo>
                    <a:pt x="13103" y="56304"/>
                  </a:lnTo>
                  <a:lnTo>
                    <a:pt x="13573" y="56500"/>
                  </a:lnTo>
                  <a:lnTo>
                    <a:pt x="14528" y="56866"/>
                  </a:lnTo>
                  <a:lnTo>
                    <a:pt x="15509" y="57219"/>
                  </a:lnTo>
                  <a:lnTo>
                    <a:pt x="16489" y="57533"/>
                  </a:lnTo>
                  <a:lnTo>
                    <a:pt x="17483" y="57834"/>
                  </a:lnTo>
                  <a:lnTo>
                    <a:pt x="18490" y="58108"/>
                  </a:lnTo>
                  <a:lnTo>
                    <a:pt x="19497" y="58357"/>
                  </a:lnTo>
                  <a:lnTo>
                    <a:pt x="20516" y="58592"/>
                  </a:lnTo>
                  <a:lnTo>
                    <a:pt x="21536" y="58814"/>
                  </a:lnTo>
                  <a:lnTo>
                    <a:pt x="22556" y="59011"/>
                  </a:lnTo>
                  <a:lnTo>
                    <a:pt x="23563" y="59181"/>
                  </a:lnTo>
                  <a:lnTo>
                    <a:pt x="24583" y="59351"/>
                  </a:lnTo>
                  <a:lnTo>
                    <a:pt x="25590" y="59494"/>
                  </a:lnTo>
                  <a:lnTo>
                    <a:pt x="26584" y="59638"/>
                  </a:lnTo>
                  <a:lnTo>
                    <a:pt x="27577" y="59756"/>
                  </a:lnTo>
                  <a:lnTo>
                    <a:pt x="28558" y="59874"/>
                  </a:lnTo>
                  <a:lnTo>
                    <a:pt x="29512" y="59965"/>
                  </a:lnTo>
                  <a:lnTo>
                    <a:pt x="30467" y="60057"/>
                  </a:lnTo>
                  <a:lnTo>
                    <a:pt x="32298" y="60214"/>
                  </a:lnTo>
                  <a:lnTo>
                    <a:pt x="33317" y="60292"/>
                  </a:lnTo>
                  <a:lnTo>
                    <a:pt x="34350" y="60357"/>
                  </a:lnTo>
                  <a:lnTo>
                    <a:pt x="35370" y="60423"/>
                  </a:lnTo>
                  <a:lnTo>
                    <a:pt x="36403" y="60462"/>
                  </a:lnTo>
                  <a:lnTo>
                    <a:pt x="37423" y="60501"/>
                  </a:lnTo>
                  <a:lnTo>
                    <a:pt x="38456" y="60527"/>
                  </a:lnTo>
                  <a:lnTo>
                    <a:pt x="39489" y="60540"/>
                  </a:lnTo>
                  <a:lnTo>
                    <a:pt x="40522" y="60554"/>
                  </a:lnTo>
                  <a:lnTo>
                    <a:pt x="41568" y="60554"/>
                  </a:lnTo>
                  <a:lnTo>
                    <a:pt x="42601" y="60527"/>
                  </a:lnTo>
                  <a:lnTo>
                    <a:pt x="43634" y="60514"/>
                  </a:lnTo>
                  <a:lnTo>
                    <a:pt x="44667" y="60475"/>
                  </a:lnTo>
                  <a:lnTo>
                    <a:pt x="45713" y="60423"/>
                  </a:lnTo>
                  <a:lnTo>
                    <a:pt x="46746" y="60370"/>
                  </a:lnTo>
                  <a:lnTo>
                    <a:pt x="47779" y="60305"/>
                  </a:lnTo>
                  <a:lnTo>
                    <a:pt x="48812" y="60227"/>
                  </a:lnTo>
                  <a:lnTo>
                    <a:pt x="49845" y="60135"/>
                  </a:lnTo>
                  <a:lnTo>
                    <a:pt x="50891" y="60030"/>
                  </a:lnTo>
                  <a:lnTo>
                    <a:pt x="51911" y="59926"/>
                  </a:lnTo>
                  <a:lnTo>
                    <a:pt x="52944" y="59808"/>
                  </a:lnTo>
                  <a:lnTo>
                    <a:pt x="53977" y="59664"/>
                  </a:lnTo>
                  <a:lnTo>
                    <a:pt x="54997" y="59521"/>
                  </a:lnTo>
                  <a:lnTo>
                    <a:pt x="56030" y="59377"/>
                  </a:lnTo>
                  <a:lnTo>
                    <a:pt x="57050" y="59207"/>
                  </a:lnTo>
                  <a:lnTo>
                    <a:pt x="58070" y="59024"/>
                  </a:lnTo>
                  <a:lnTo>
                    <a:pt x="59076" y="58841"/>
                  </a:lnTo>
                  <a:lnTo>
                    <a:pt x="60096" y="58631"/>
                  </a:lnTo>
                  <a:lnTo>
                    <a:pt x="61103" y="58422"/>
                  </a:lnTo>
                  <a:lnTo>
                    <a:pt x="62097" y="58200"/>
                  </a:lnTo>
                  <a:lnTo>
                    <a:pt x="63104" y="57965"/>
                  </a:lnTo>
                  <a:lnTo>
                    <a:pt x="64097" y="57716"/>
                  </a:lnTo>
                  <a:lnTo>
                    <a:pt x="65091" y="57455"/>
                  </a:lnTo>
                  <a:lnTo>
                    <a:pt x="65248" y="57415"/>
                  </a:lnTo>
                  <a:lnTo>
                    <a:pt x="65392" y="57363"/>
                  </a:lnTo>
                  <a:lnTo>
                    <a:pt x="65536" y="57298"/>
                  </a:lnTo>
                  <a:lnTo>
                    <a:pt x="65666" y="57232"/>
                  </a:lnTo>
                  <a:lnTo>
                    <a:pt x="65797" y="57167"/>
                  </a:lnTo>
                  <a:lnTo>
                    <a:pt x="65915" y="57088"/>
                  </a:lnTo>
                  <a:lnTo>
                    <a:pt x="66020" y="57010"/>
                  </a:lnTo>
                  <a:lnTo>
                    <a:pt x="66124" y="56932"/>
                  </a:lnTo>
                  <a:lnTo>
                    <a:pt x="66229" y="56840"/>
                  </a:lnTo>
                  <a:lnTo>
                    <a:pt x="66320" y="56749"/>
                  </a:lnTo>
                  <a:lnTo>
                    <a:pt x="66477" y="56565"/>
                  </a:lnTo>
                  <a:lnTo>
                    <a:pt x="66608" y="56356"/>
                  </a:lnTo>
                  <a:lnTo>
                    <a:pt x="66713" y="56134"/>
                  </a:lnTo>
                  <a:lnTo>
                    <a:pt x="66791" y="55899"/>
                  </a:lnTo>
                  <a:lnTo>
                    <a:pt x="66843" y="55663"/>
                  </a:lnTo>
                  <a:lnTo>
                    <a:pt x="66869" y="55428"/>
                  </a:lnTo>
                  <a:lnTo>
                    <a:pt x="66869" y="55179"/>
                  </a:lnTo>
                  <a:lnTo>
                    <a:pt x="66856" y="54931"/>
                  </a:lnTo>
                  <a:lnTo>
                    <a:pt x="66817" y="54683"/>
                  </a:lnTo>
                  <a:lnTo>
                    <a:pt x="66752" y="54434"/>
                  </a:lnTo>
                  <a:lnTo>
                    <a:pt x="66660" y="54186"/>
                  </a:lnTo>
                  <a:lnTo>
                    <a:pt x="66569" y="53950"/>
                  </a:lnTo>
                  <a:lnTo>
                    <a:pt x="66438" y="53715"/>
                  </a:lnTo>
                  <a:lnTo>
                    <a:pt x="66294" y="53493"/>
                  </a:lnTo>
                  <a:lnTo>
                    <a:pt x="66137" y="53283"/>
                  </a:lnTo>
                  <a:lnTo>
                    <a:pt x="65967" y="53087"/>
                  </a:lnTo>
                  <a:lnTo>
                    <a:pt x="65771" y="52904"/>
                  </a:lnTo>
                  <a:lnTo>
                    <a:pt x="65562" y="52734"/>
                  </a:lnTo>
                  <a:lnTo>
                    <a:pt x="65340" y="52590"/>
                  </a:lnTo>
                  <a:lnTo>
                    <a:pt x="65104" y="52460"/>
                  </a:lnTo>
                  <a:lnTo>
                    <a:pt x="64856" y="52355"/>
                  </a:lnTo>
                  <a:lnTo>
                    <a:pt x="64594" y="52277"/>
                  </a:lnTo>
                  <a:lnTo>
                    <a:pt x="64320" y="52224"/>
                  </a:lnTo>
                  <a:lnTo>
                    <a:pt x="64032" y="52185"/>
                  </a:lnTo>
                  <a:lnTo>
                    <a:pt x="63731" y="52198"/>
                  </a:lnTo>
                  <a:lnTo>
                    <a:pt x="63574" y="52211"/>
                  </a:lnTo>
                  <a:lnTo>
                    <a:pt x="63431" y="52224"/>
                  </a:lnTo>
                  <a:lnTo>
                    <a:pt x="63274" y="52264"/>
                  </a:lnTo>
                  <a:lnTo>
                    <a:pt x="63104" y="52303"/>
                  </a:lnTo>
                  <a:lnTo>
                    <a:pt x="61652" y="52669"/>
                  </a:lnTo>
                  <a:lnTo>
                    <a:pt x="60096" y="53048"/>
                  </a:lnTo>
                  <a:lnTo>
                    <a:pt x="58475" y="53401"/>
                  </a:lnTo>
                  <a:lnTo>
                    <a:pt x="56788" y="53741"/>
                  </a:lnTo>
                  <a:lnTo>
                    <a:pt x="55023" y="54068"/>
                  </a:lnTo>
                  <a:lnTo>
                    <a:pt x="54121" y="54225"/>
                  </a:lnTo>
                  <a:lnTo>
                    <a:pt x="53205" y="54369"/>
                  </a:lnTo>
                  <a:lnTo>
                    <a:pt x="52277" y="54513"/>
                  </a:lnTo>
                  <a:lnTo>
                    <a:pt x="51336" y="54643"/>
                  </a:lnTo>
                  <a:lnTo>
                    <a:pt x="50381" y="54774"/>
                  </a:lnTo>
                  <a:lnTo>
                    <a:pt x="49427" y="54905"/>
                  </a:lnTo>
                  <a:lnTo>
                    <a:pt x="48459" y="55009"/>
                  </a:lnTo>
                  <a:lnTo>
                    <a:pt x="47478" y="55114"/>
                  </a:lnTo>
                  <a:lnTo>
                    <a:pt x="46485" y="55219"/>
                  </a:lnTo>
                  <a:lnTo>
                    <a:pt x="45491" y="55310"/>
                  </a:lnTo>
                  <a:lnTo>
                    <a:pt x="44484" y="55389"/>
                  </a:lnTo>
                  <a:lnTo>
                    <a:pt x="43477" y="55454"/>
                  </a:lnTo>
                  <a:lnTo>
                    <a:pt x="42470" y="55519"/>
                  </a:lnTo>
                  <a:lnTo>
                    <a:pt x="41450" y="55572"/>
                  </a:lnTo>
                  <a:lnTo>
                    <a:pt x="40431" y="55611"/>
                  </a:lnTo>
                  <a:lnTo>
                    <a:pt x="39411" y="55637"/>
                  </a:lnTo>
                  <a:lnTo>
                    <a:pt x="38391" y="55650"/>
                  </a:lnTo>
                  <a:lnTo>
                    <a:pt x="36351" y="55650"/>
                  </a:lnTo>
                  <a:lnTo>
                    <a:pt x="35331" y="55624"/>
                  </a:lnTo>
                  <a:lnTo>
                    <a:pt x="34311" y="55598"/>
                  </a:lnTo>
                  <a:lnTo>
                    <a:pt x="33291" y="55546"/>
                  </a:lnTo>
                  <a:lnTo>
                    <a:pt x="32284" y="55480"/>
                  </a:lnTo>
                  <a:lnTo>
                    <a:pt x="31265" y="55415"/>
                  </a:lnTo>
                  <a:lnTo>
                    <a:pt x="30271" y="55323"/>
                  </a:lnTo>
                  <a:lnTo>
                    <a:pt x="29264" y="55219"/>
                  </a:lnTo>
                  <a:lnTo>
                    <a:pt x="28270" y="55101"/>
                  </a:lnTo>
                  <a:lnTo>
                    <a:pt x="27290" y="54957"/>
                  </a:lnTo>
                  <a:lnTo>
                    <a:pt x="26322" y="54800"/>
                  </a:lnTo>
                  <a:lnTo>
                    <a:pt x="25354" y="54643"/>
                  </a:lnTo>
                  <a:lnTo>
                    <a:pt x="24400" y="54447"/>
                  </a:lnTo>
                  <a:lnTo>
                    <a:pt x="23445" y="54251"/>
                  </a:lnTo>
                  <a:lnTo>
                    <a:pt x="22517" y="54029"/>
                  </a:lnTo>
                  <a:lnTo>
                    <a:pt x="21602" y="53793"/>
                  </a:lnTo>
                  <a:lnTo>
                    <a:pt x="20686" y="53532"/>
                  </a:lnTo>
                  <a:lnTo>
                    <a:pt x="19797" y="53257"/>
                  </a:lnTo>
                  <a:lnTo>
                    <a:pt x="18921" y="52957"/>
                  </a:lnTo>
                  <a:lnTo>
                    <a:pt x="18058" y="52643"/>
                  </a:lnTo>
                  <a:lnTo>
                    <a:pt x="17208" y="52303"/>
                  </a:lnTo>
                  <a:lnTo>
                    <a:pt x="16385" y="51950"/>
                  </a:lnTo>
                  <a:lnTo>
                    <a:pt x="15574" y="51571"/>
                  </a:lnTo>
                  <a:lnTo>
                    <a:pt x="14776" y="51165"/>
                  </a:lnTo>
                  <a:lnTo>
                    <a:pt x="14005" y="50747"/>
                  </a:lnTo>
                  <a:lnTo>
                    <a:pt x="13260" y="50302"/>
                  </a:lnTo>
                  <a:lnTo>
                    <a:pt x="12527" y="49845"/>
                  </a:lnTo>
                  <a:lnTo>
                    <a:pt x="12174" y="49596"/>
                  </a:lnTo>
                  <a:lnTo>
                    <a:pt x="11821" y="49361"/>
                  </a:lnTo>
                  <a:lnTo>
                    <a:pt x="11468" y="49099"/>
                  </a:lnTo>
                  <a:lnTo>
                    <a:pt x="11128" y="48838"/>
                  </a:lnTo>
                  <a:lnTo>
                    <a:pt x="10801" y="48576"/>
                  </a:lnTo>
                  <a:lnTo>
                    <a:pt x="10474" y="48315"/>
                  </a:lnTo>
                  <a:lnTo>
                    <a:pt x="10148" y="48027"/>
                  </a:lnTo>
                  <a:lnTo>
                    <a:pt x="9834" y="47752"/>
                  </a:lnTo>
                  <a:lnTo>
                    <a:pt x="9533" y="47465"/>
                  </a:lnTo>
                  <a:lnTo>
                    <a:pt x="9232" y="47164"/>
                  </a:lnTo>
                  <a:lnTo>
                    <a:pt x="8931" y="46863"/>
                  </a:lnTo>
                  <a:lnTo>
                    <a:pt x="8644" y="46563"/>
                  </a:lnTo>
                  <a:lnTo>
                    <a:pt x="8369" y="46249"/>
                  </a:lnTo>
                  <a:lnTo>
                    <a:pt x="8095" y="45922"/>
                  </a:lnTo>
                  <a:lnTo>
                    <a:pt x="7820" y="45595"/>
                  </a:lnTo>
                  <a:lnTo>
                    <a:pt x="7559" y="45268"/>
                  </a:lnTo>
                  <a:lnTo>
                    <a:pt x="7310" y="44928"/>
                  </a:lnTo>
                  <a:lnTo>
                    <a:pt x="7062" y="44588"/>
                  </a:lnTo>
                  <a:lnTo>
                    <a:pt x="6696" y="44026"/>
                  </a:lnTo>
                  <a:lnTo>
                    <a:pt x="6356" y="43477"/>
                  </a:lnTo>
                  <a:lnTo>
                    <a:pt x="6055" y="42928"/>
                  </a:lnTo>
                  <a:lnTo>
                    <a:pt x="5793" y="42378"/>
                  </a:lnTo>
                  <a:lnTo>
                    <a:pt x="5558" y="41842"/>
                  </a:lnTo>
                  <a:lnTo>
                    <a:pt x="5349" y="41306"/>
                  </a:lnTo>
                  <a:lnTo>
                    <a:pt x="5179" y="40770"/>
                  </a:lnTo>
                  <a:lnTo>
                    <a:pt x="5035" y="40247"/>
                  </a:lnTo>
                  <a:lnTo>
                    <a:pt x="4930" y="39724"/>
                  </a:lnTo>
                  <a:lnTo>
                    <a:pt x="4839" y="39201"/>
                  </a:lnTo>
                  <a:lnTo>
                    <a:pt x="4787" y="38691"/>
                  </a:lnTo>
                  <a:lnTo>
                    <a:pt x="4760" y="38181"/>
                  </a:lnTo>
                  <a:lnTo>
                    <a:pt x="4760" y="37671"/>
                  </a:lnTo>
                  <a:lnTo>
                    <a:pt x="4787" y="37174"/>
                  </a:lnTo>
                  <a:lnTo>
                    <a:pt x="4839" y="36677"/>
                  </a:lnTo>
                  <a:lnTo>
                    <a:pt x="4917" y="36181"/>
                  </a:lnTo>
                  <a:lnTo>
                    <a:pt x="5022" y="35697"/>
                  </a:lnTo>
                  <a:lnTo>
                    <a:pt x="5140" y="35213"/>
                  </a:lnTo>
                  <a:lnTo>
                    <a:pt x="5283" y="34729"/>
                  </a:lnTo>
                  <a:lnTo>
                    <a:pt x="5453" y="34258"/>
                  </a:lnTo>
                  <a:lnTo>
                    <a:pt x="5636" y="33788"/>
                  </a:lnTo>
                  <a:lnTo>
                    <a:pt x="5846" y="33330"/>
                  </a:lnTo>
                  <a:lnTo>
                    <a:pt x="6081" y="32872"/>
                  </a:lnTo>
                  <a:lnTo>
                    <a:pt x="6329" y="32428"/>
                  </a:lnTo>
                  <a:lnTo>
                    <a:pt x="6591" y="31970"/>
                  </a:lnTo>
                  <a:lnTo>
                    <a:pt x="6879" y="31539"/>
                  </a:lnTo>
                  <a:lnTo>
                    <a:pt x="7179" y="31107"/>
                  </a:lnTo>
                  <a:lnTo>
                    <a:pt x="7493" y="30676"/>
                  </a:lnTo>
                  <a:lnTo>
                    <a:pt x="7820" y="30244"/>
                  </a:lnTo>
                  <a:lnTo>
                    <a:pt x="8173" y="29826"/>
                  </a:lnTo>
                  <a:lnTo>
                    <a:pt x="8526" y="29420"/>
                  </a:lnTo>
                  <a:lnTo>
                    <a:pt x="8905" y="29015"/>
                  </a:lnTo>
                  <a:lnTo>
                    <a:pt x="9285" y="28610"/>
                  </a:lnTo>
                  <a:lnTo>
                    <a:pt x="9690" y="28217"/>
                  </a:lnTo>
                  <a:lnTo>
                    <a:pt x="10095" y="27838"/>
                  </a:lnTo>
                  <a:lnTo>
                    <a:pt x="10514" y="27446"/>
                  </a:lnTo>
                  <a:lnTo>
                    <a:pt x="10945" y="27080"/>
                  </a:lnTo>
                  <a:lnTo>
                    <a:pt x="11377" y="26714"/>
                  </a:lnTo>
                  <a:lnTo>
                    <a:pt x="11821" y="26348"/>
                  </a:lnTo>
                  <a:lnTo>
                    <a:pt x="12279" y="25995"/>
                  </a:lnTo>
                  <a:lnTo>
                    <a:pt x="12736" y="25642"/>
                  </a:lnTo>
                  <a:lnTo>
                    <a:pt x="13207" y="25302"/>
                  </a:lnTo>
                  <a:lnTo>
                    <a:pt x="13678" y="24975"/>
                  </a:lnTo>
                  <a:lnTo>
                    <a:pt x="14149" y="24648"/>
                  </a:lnTo>
                  <a:lnTo>
                    <a:pt x="15103" y="24007"/>
                  </a:lnTo>
                  <a:lnTo>
                    <a:pt x="16084" y="23406"/>
                  </a:lnTo>
                  <a:lnTo>
                    <a:pt x="17051" y="22830"/>
                  </a:lnTo>
                  <a:lnTo>
                    <a:pt x="18032" y="22281"/>
                  </a:lnTo>
                  <a:lnTo>
                    <a:pt x="19000" y="21771"/>
                  </a:lnTo>
                  <a:lnTo>
                    <a:pt x="19941" y="21287"/>
                  </a:lnTo>
                  <a:lnTo>
                    <a:pt x="20883" y="20830"/>
                  </a:lnTo>
                  <a:lnTo>
                    <a:pt x="21785" y="20411"/>
                  </a:lnTo>
                  <a:lnTo>
                    <a:pt x="22661" y="20032"/>
                  </a:lnTo>
                  <a:lnTo>
                    <a:pt x="23511" y="19679"/>
                  </a:lnTo>
                  <a:lnTo>
                    <a:pt x="25093" y="19025"/>
                  </a:lnTo>
                  <a:lnTo>
                    <a:pt x="26688" y="18372"/>
                  </a:lnTo>
                  <a:lnTo>
                    <a:pt x="28257" y="17692"/>
                  </a:lnTo>
                  <a:lnTo>
                    <a:pt x="29029" y="17352"/>
                  </a:lnTo>
                  <a:lnTo>
                    <a:pt x="29800" y="16999"/>
                  </a:lnTo>
                  <a:lnTo>
                    <a:pt x="30559" y="16632"/>
                  </a:lnTo>
                  <a:lnTo>
                    <a:pt x="31317" y="16266"/>
                  </a:lnTo>
                  <a:lnTo>
                    <a:pt x="32075" y="15887"/>
                  </a:lnTo>
                  <a:lnTo>
                    <a:pt x="32808" y="15495"/>
                  </a:lnTo>
                  <a:lnTo>
                    <a:pt x="33540" y="15090"/>
                  </a:lnTo>
                  <a:lnTo>
                    <a:pt x="34259" y="14671"/>
                  </a:lnTo>
                  <a:lnTo>
                    <a:pt x="34965" y="14240"/>
                  </a:lnTo>
                  <a:lnTo>
                    <a:pt x="35658" y="13795"/>
                  </a:lnTo>
                  <a:lnTo>
                    <a:pt x="36338" y="13337"/>
                  </a:lnTo>
                  <a:lnTo>
                    <a:pt x="37005" y="12854"/>
                  </a:lnTo>
                  <a:lnTo>
                    <a:pt x="37659" y="12370"/>
                  </a:lnTo>
                  <a:lnTo>
                    <a:pt x="38286" y="11847"/>
                  </a:lnTo>
                  <a:lnTo>
                    <a:pt x="38914" y="11324"/>
                  </a:lnTo>
                  <a:lnTo>
                    <a:pt x="39515" y="10762"/>
                  </a:lnTo>
                  <a:lnTo>
                    <a:pt x="40104" y="10186"/>
                  </a:lnTo>
                  <a:lnTo>
                    <a:pt x="40666" y="9585"/>
                  </a:lnTo>
                  <a:lnTo>
                    <a:pt x="41215" y="8970"/>
                  </a:lnTo>
                  <a:lnTo>
                    <a:pt x="41477" y="8643"/>
                  </a:lnTo>
                  <a:lnTo>
                    <a:pt x="41738" y="8329"/>
                  </a:lnTo>
                  <a:lnTo>
                    <a:pt x="42000" y="7989"/>
                  </a:lnTo>
                  <a:lnTo>
                    <a:pt x="42248" y="7650"/>
                  </a:lnTo>
                  <a:lnTo>
                    <a:pt x="42483" y="7310"/>
                  </a:lnTo>
                  <a:lnTo>
                    <a:pt x="42732" y="6957"/>
                  </a:lnTo>
                  <a:lnTo>
                    <a:pt x="42954" y="6590"/>
                  </a:lnTo>
                  <a:lnTo>
                    <a:pt x="43190" y="6224"/>
                  </a:lnTo>
                  <a:lnTo>
                    <a:pt x="43412" y="5858"/>
                  </a:lnTo>
                  <a:lnTo>
                    <a:pt x="43621" y="5479"/>
                  </a:lnTo>
                  <a:lnTo>
                    <a:pt x="43830" y="5087"/>
                  </a:lnTo>
                  <a:lnTo>
                    <a:pt x="44039" y="4694"/>
                  </a:lnTo>
                  <a:lnTo>
                    <a:pt x="44236" y="4289"/>
                  </a:lnTo>
                  <a:lnTo>
                    <a:pt x="44419" y="3884"/>
                  </a:lnTo>
                  <a:lnTo>
                    <a:pt x="44484" y="3727"/>
                  </a:lnTo>
                  <a:lnTo>
                    <a:pt x="44536" y="3583"/>
                  </a:lnTo>
                  <a:lnTo>
                    <a:pt x="44589" y="3426"/>
                  </a:lnTo>
                  <a:lnTo>
                    <a:pt x="44628" y="3282"/>
                  </a:lnTo>
                  <a:lnTo>
                    <a:pt x="44654" y="3138"/>
                  </a:lnTo>
                  <a:lnTo>
                    <a:pt x="44667" y="2995"/>
                  </a:lnTo>
                  <a:lnTo>
                    <a:pt x="44693" y="2707"/>
                  </a:lnTo>
                  <a:lnTo>
                    <a:pt x="44680" y="2445"/>
                  </a:lnTo>
                  <a:lnTo>
                    <a:pt x="44628" y="2184"/>
                  </a:lnTo>
                  <a:lnTo>
                    <a:pt x="44562" y="1935"/>
                  </a:lnTo>
                  <a:lnTo>
                    <a:pt x="44471" y="1687"/>
                  </a:lnTo>
                  <a:lnTo>
                    <a:pt x="44340" y="1465"/>
                  </a:lnTo>
                  <a:lnTo>
                    <a:pt x="44209" y="1256"/>
                  </a:lnTo>
                  <a:lnTo>
                    <a:pt x="44053" y="1046"/>
                  </a:lnTo>
                  <a:lnTo>
                    <a:pt x="43869" y="863"/>
                  </a:lnTo>
                  <a:lnTo>
                    <a:pt x="43673" y="693"/>
                  </a:lnTo>
                  <a:lnTo>
                    <a:pt x="43464" y="536"/>
                  </a:lnTo>
                  <a:lnTo>
                    <a:pt x="43242" y="406"/>
                  </a:lnTo>
                  <a:lnTo>
                    <a:pt x="43020" y="288"/>
                  </a:lnTo>
                  <a:lnTo>
                    <a:pt x="42771" y="183"/>
                  </a:lnTo>
                  <a:lnTo>
                    <a:pt x="42536" y="105"/>
                  </a:lnTo>
                  <a:lnTo>
                    <a:pt x="42287" y="53"/>
                  </a:lnTo>
                  <a:lnTo>
                    <a:pt x="42026" y="13"/>
                  </a:lnTo>
                  <a:lnTo>
                    <a:pt x="4177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2007850" y="2780675"/>
              <a:ext cx="1559925" cy="2232025"/>
            </a:xfrm>
            <a:custGeom>
              <a:avLst/>
              <a:gdLst/>
              <a:ahLst/>
              <a:cxnLst/>
              <a:rect l="l" t="t" r="r" b="b"/>
              <a:pathLst>
                <a:path w="62397" h="89281" extrusionOk="0">
                  <a:moveTo>
                    <a:pt x="34245" y="0"/>
                  </a:moveTo>
                  <a:lnTo>
                    <a:pt x="33670" y="13"/>
                  </a:lnTo>
                  <a:lnTo>
                    <a:pt x="33095" y="39"/>
                  </a:lnTo>
                  <a:lnTo>
                    <a:pt x="32519" y="92"/>
                  </a:lnTo>
                  <a:lnTo>
                    <a:pt x="31944" y="170"/>
                  </a:lnTo>
                  <a:lnTo>
                    <a:pt x="31369" y="262"/>
                  </a:lnTo>
                  <a:lnTo>
                    <a:pt x="30793" y="379"/>
                  </a:lnTo>
                  <a:lnTo>
                    <a:pt x="30231" y="510"/>
                  </a:lnTo>
                  <a:lnTo>
                    <a:pt x="29656" y="654"/>
                  </a:lnTo>
                  <a:lnTo>
                    <a:pt x="29080" y="837"/>
                  </a:lnTo>
                  <a:lnTo>
                    <a:pt x="28518" y="1020"/>
                  </a:lnTo>
                  <a:lnTo>
                    <a:pt x="27956" y="1229"/>
                  </a:lnTo>
                  <a:lnTo>
                    <a:pt x="27381" y="1465"/>
                  </a:lnTo>
                  <a:lnTo>
                    <a:pt x="26818" y="1713"/>
                  </a:lnTo>
                  <a:lnTo>
                    <a:pt x="26256" y="1988"/>
                  </a:lnTo>
                  <a:lnTo>
                    <a:pt x="25694" y="2275"/>
                  </a:lnTo>
                  <a:lnTo>
                    <a:pt x="25145" y="2589"/>
                  </a:lnTo>
                  <a:lnTo>
                    <a:pt x="24582" y="2916"/>
                  </a:lnTo>
                  <a:lnTo>
                    <a:pt x="24033" y="3256"/>
                  </a:lnTo>
                  <a:lnTo>
                    <a:pt x="23484" y="3622"/>
                  </a:lnTo>
                  <a:lnTo>
                    <a:pt x="22935" y="4014"/>
                  </a:lnTo>
                  <a:lnTo>
                    <a:pt x="22399" y="4420"/>
                  </a:lnTo>
                  <a:lnTo>
                    <a:pt x="21850" y="4851"/>
                  </a:lnTo>
                  <a:lnTo>
                    <a:pt x="21314" y="5296"/>
                  </a:lnTo>
                  <a:lnTo>
                    <a:pt x="20777" y="5754"/>
                  </a:lnTo>
                  <a:lnTo>
                    <a:pt x="20241" y="6237"/>
                  </a:lnTo>
                  <a:lnTo>
                    <a:pt x="19718" y="6734"/>
                  </a:lnTo>
                  <a:lnTo>
                    <a:pt x="19195" y="7257"/>
                  </a:lnTo>
                  <a:lnTo>
                    <a:pt x="18672" y="7793"/>
                  </a:lnTo>
                  <a:lnTo>
                    <a:pt x="18162" y="8356"/>
                  </a:lnTo>
                  <a:lnTo>
                    <a:pt x="17652" y="8931"/>
                  </a:lnTo>
                  <a:lnTo>
                    <a:pt x="17142" y="9519"/>
                  </a:lnTo>
                  <a:lnTo>
                    <a:pt x="16646" y="10134"/>
                  </a:lnTo>
                  <a:lnTo>
                    <a:pt x="16149" y="10775"/>
                  </a:lnTo>
                  <a:lnTo>
                    <a:pt x="15599" y="11494"/>
                  </a:lnTo>
                  <a:lnTo>
                    <a:pt x="15063" y="12213"/>
                  </a:lnTo>
                  <a:lnTo>
                    <a:pt x="14540" y="12945"/>
                  </a:lnTo>
                  <a:lnTo>
                    <a:pt x="14030" y="13690"/>
                  </a:lnTo>
                  <a:lnTo>
                    <a:pt x="13520" y="14449"/>
                  </a:lnTo>
                  <a:lnTo>
                    <a:pt x="13024" y="15220"/>
                  </a:lnTo>
                  <a:lnTo>
                    <a:pt x="12540" y="15992"/>
                  </a:lnTo>
                  <a:lnTo>
                    <a:pt x="12056" y="16776"/>
                  </a:lnTo>
                  <a:lnTo>
                    <a:pt x="11585" y="17561"/>
                  </a:lnTo>
                  <a:lnTo>
                    <a:pt x="11128" y="18358"/>
                  </a:lnTo>
                  <a:lnTo>
                    <a:pt x="10670" y="19169"/>
                  </a:lnTo>
                  <a:lnTo>
                    <a:pt x="10225" y="19993"/>
                  </a:lnTo>
                  <a:lnTo>
                    <a:pt x="9794" y="20817"/>
                  </a:lnTo>
                  <a:lnTo>
                    <a:pt x="9375" y="21640"/>
                  </a:lnTo>
                  <a:lnTo>
                    <a:pt x="8957" y="22477"/>
                  </a:lnTo>
                  <a:lnTo>
                    <a:pt x="8552" y="23327"/>
                  </a:lnTo>
                  <a:lnTo>
                    <a:pt x="8146" y="24177"/>
                  </a:lnTo>
                  <a:lnTo>
                    <a:pt x="7767" y="25040"/>
                  </a:lnTo>
                  <a:lnTo>
                    <a:pt x="7388" y="25903"/>
                  </a:lnTo>
                  <a:lnTo>
                    <a:pt x="7022" y="26779"/>
                  </a:lnTo>
                  <a:lnTo>
                    <a:pt x="6656" y="27655"/>
                  </a:lnTo>
                  <a:lnTo>
                    <a:pt x="6303" y="28531"/>
                  </a:lnTo>
                  <a:lnTo>
                    <a:pt x="5963" y="29420"/>
                  </a:lnTo>
                  <a:lnTo>
                    <a:pt x="5636" y="30310"/>
                  </a:lnTo>
                  <a:lnTo>
                    <a:pt x="5309" y="31212"/>
                  </a:lnTo>
                  <a:lnTo>
                    <a:pt x="4995" y="32114"/>
                  </a:lnTo>
                  <a:lnTo>
                    <a:pt x="4694" y="33016"/>
                  </a:lnTo>
                  <a:lnTo>
                    <a:pt x="4394" y="33918"/>
                  </a:lnTo>
                  <a:lnTo>
                    <a:pt x="4119" y="34834"/>
                  </a:lnTo>
                  <a:lnTo>
                    <a:pt x="3845" y="35749"/>
                  </a:lnTo>
                  <a:lnTo>
                    <a:pt x="3570" y="36677"/>
                  </a:lnTo>
                  <a:lnTo>
                    <a:pt x="3321" y="37593"/>
                  </a:lnTo>
                  <a:lnTo>
                    <a:pt x="3073" y="38521"/>
                  </a:lnTo>
                  <a:lnTo>
                    <a:pt x="2825" y="39449"/>
                  </a:lnTo>
                  <a:lnTo>
                    <a:pt x="2602" y="40378"/>
                  </a:lnTo>
                  <a:lnTo>
                    <a:pt x="2380" y="41306"/>
                  </a:lnTo>
                  <a:lnTo>
                    <a:pt x="2171" y="42248"/>
                  </a:lnTo>
                  <a:lnTo>
                    <a:pt x="1975" y="43176"/>
                  </a:lnTo>
                  <a:lnTo>
                    <a:pt x="1779" y="44117"/>
                  </a:lnTo>
                  <a:lnTo>
                    <a:pt x="1609" y="45059"/>
                  </a:lnTo>
                  <a:lnTo>
                    <a:pt x="1439" y="45987"/>
                  </a:lnTo>
                  <a:lnTo>
                    <a:pt x="1269" y="46929"/>
                  </a:lnTo>
                  <a:lnTo>
                    <a:pt x="1125" y="47870"/>
                  </a:lnTo>
                  <a:lnTo>
                    <a:pt x="981" y="48812"/>
                  </a:lnTo>
                  <a:lnTo>
                    <a:pt x="850" y="49753"/>
                  </a:lnTo>
                  <a:lnTo>
                    <a:pt x="719" y="50681"/>
                  </a:lnTo>
                  <a:lnTo>
                    <a:pt x="615" y="51623"/>
                  </a:lnTo>
                  <a:lnTo>
                    <a:pt x="510" y="52564"/>
                  </a:lnTo>
                  <a:lnTo>
                    <a:pt x="406" y="53493"/>
                  </a:lnTo>
                  <a:lnTo>
                    <a:pt x="327" y="54434"/>
                  </a:lnTo>
                  <a:lnTo>
                    <a:pt x="249" y="55362"/>
                  </a:lnTo>
                  <a:lnTo>
                    <a:pt x="183" y="56291"/>
                  </a:lnTo>
                  <a:lnTo>
                    <a:pt x="131" y="57219"/>
                  </a:lnTo>
                  <a:lnTo>
                    <a:pt x="92" y="58148"/>
                  </a:lnTo>
                  <a:lnTo>
                    <a:pt x="53" y="59076"/>
                  </a:lnTo>
                  <a:lnTo>
                    <a:pt x="26" y="59991"/>
                  </a:lnTo>
                  <a:lnTo>
                    <a:pt x="13" y="60907"/>
                  </a:lnTo>
                  <a:lnTo>
                    <a:pt x="0" y="61822"/>
                  </a:lnTo>
                  <a:lnTo>
                    <a:pt x="13" y="62724"/>
                  </a:lnTo>
                  <a:lnTo>
                    <a:pt x="26" y="63639"/>
                  </a:lnTo>
                  <a:lnTo>
                    <a:pt x="40" y="64542"/>
                  </a:lnTo>
                  <a:lnTo>
                    <a:pt x="79" y="65431"/>
                  </a:lnTo>
                  <a:lnTo>
                    <a:pt x="118" y="66320"/>
                  </a:lnTo>
                  <a:lnTo>
                    <a:pt x="170" y="67209"/>
                  </a:lnTo>
                  <a:lnTo>
                    <a:pt x="223" y="67824"/>
                  </a:lnTo>
                  <a:lnTo>
                    <a:pt x="275" y="68451"/>
                  </a:lnTo>
                  <a:lnTo>
                    <a:pt x="340" y="69066"/>
                  </a:lnTo>
                  <a:lnTo>
                    <a:pt x="419" y="69680"/>
                  </a:lnTo>
                  <a:lnTo>
                    <a:pt x="497" y="70295"/>
                  </a:lnTo>
                  <a:lnTo>
                    <a:pt x="602" y="70922"/>
                  </a:lnTo>
                  <a:lnTo>
                    <a:pt x="706" y="71537"/>
                  </a:lnTo>
                  <a:lnTo>
                    <a:pt x="824" y="72138"/>
                  </a:lnTo>
                  <a:lnTo>
                    <a:pt x="955" y="72753"/>
                  </a:lnTo>
                  <a:lnTo>
                    <a:pt x="1086" y="73368"/>
                  </a:lnTo>
                  <a:lnTo>
                    <a:pt x="1242" y="73969"/>
                  </a:lnTo>
                  <a:lnTo>
                    <a:pt x="1412" y="74571"/>
                  </a:lnTo>
                  <a:lnTo>
                    <a:pt x="1596" y="75159"/>
                  </a:lnTo>
                  <a:lnTo>
                    <a:pt x="1779" y="75747"/>
                  </a:lnTo>
                  <a:lnTo>
                    <a:pt x="1988" y="76336"/>
                  </a:lnTo>
                  <a:lnTo>
                    <a:pt x="2210" y="76911"/>
                  </a:lnTo>
                  <a:lnTo>
                    <a:pt x="2445" y="77486"/>
                  </a:lnTo>
                  <a:lnTo>
                    <a:pt x="2694" y="78049"/>
                  </a:lnTo>
                  <a:lnTo>
                    <a:pt x="2955" y="78611"/>
                  </a:lnTo>
                  <a:lnTo>
                    <a:pt x="3230" y="79160"/>
                  </a:lnTo>
                  <a:lnTo>
                    <a:pt x="3531" y="79696"/>
                  </a:lnTo>
                  <a:lnTo>
                    <a:pt x="3831" y="80219"/>
                  </a:lnTo>
                  <a:lnTo>
                    <a:pt x="4158" y="80742"/>
                  </a:lnTo>
                  <a:lnTo>
                    <a:pt x="4498" y="81252"/>
                  </a:lnTo>
                  <a:lnTo>
                    <a:pt x="4851" y="81762"/>
                  </a:lnTo>
                  <a:lnTo>
                    <a:pt x="5231" y="82246"/>
                  </a:lnTo>
                  <a:lnTo>
                    <a:pt x="5623" y="82717"/>
                  </a:lnTo>
                  <a:lnTo>
                    <a:pt x="6028" y="83187"/>
                  </a:lnTo>
                  <a:lnTo>
                    <a:pt x="6460" y="83645"/>
                  </a:lnTo>
                  <a:lnTo>
                    <a:pt x="6904" y="84077"/>
                  </a:lnTo>
                  <a:lnTo>
                    <a:pt x="7362" y="84508"/>
                  </a:lnTo>
                  <a:lnTo>
                    <a:pt x="7846" y="84913"/>
                  </a:lnTo>
                  <a:lnTo>
                    <a:pt x="8264" y="85253"/>
                  </a:lnTo>
                  <a:lnTo>
                    <a:pt x="8709" y="85567"/>
                  </a:lnTo>
                  <a:lnTo>
                    <a:pt x="9153" y="85868"/>
                  </a:lnTo>
                  <a:lnTo>
                    <a:pt x="9598" y="86156"/>
                  </a:lnTo>
                  <a:lnTo>
                    <a:pt x="10068" y="86430"/>
                  </a:lnTo>
                  <a:lnTo>
                    <a:pt x="10552" y="86692"/>
                  </a:lnTo>
                  <a:lnTo>
                    <a:pt x="11036" y="86927"/>
                  </a:lnTo>
                  <a:lnTo>
                    <a:pt x="11520" y="87162"/>
                  </a:lnTo>
                  <a:lnTo>
                    <a:pt x="12030" y="87372"/>
                  </a:lnTo>
                  <a:lnTo>
                    <a:pt x="12540" y="87581"/>
                  </a:lnTo>
                  <a:lnTo>
                    <a:pt x="13063" y="87764"/>
                  </a:lnTo>
                  <a:lnTo>
                    <a:pt x="13586" y="87947"/>
                  </a:lnTo>
                  <a:lnTo>
                    <a:pt x="14122" y="88104"/>
                  </a:lnTo>
                  <a:lnTo>
                    <a:pt x="14671" y="88261"/>
                  </a:lnTo>
                  <a:lnTo>
                    <a:pt x="15220" y="88391"/>
                  </a:lnTo>
                  <a:lnTo>
                    <a:pt x="15783" y="88522"/>
                  </a:lnTo>
                  <a:lnTo>
                    <a:pt x="16345" y="88640"/>
                  </a:lnTo>
                  <a:lnTo>
                    <a:pt x="16907" y="88745"/>
                  </a:lnTo>
                  <a:lnTo>
                    <a:pt x="17482" y="88836"/>
                  </a:lnTo>
                  <a:lnTo>
                    <a:pt x="18058" y="88914"/>
                  </a:lnTo>
                  <a:lnTo>
                    <a:pt x="18646" y="88993"/>
                  </a:lnTo>
                  <a:lnTo>
                    <a:pt x="19234" y="89058"/>
                  </a:lnTo>
                  <a:lnTo>
                    <a:pt x="19836" y="89111"/>
                  </a:lnTo>
                  <a:lnTo>
                    <a:pt x="20424" y="89163"/>
                  </a:lnTo>
                  <a:lnTo>
                    <a:pt x="21026" y="89202"/>
                  </a:lnTo>
                  <a:lnTo>
                    <a:pt x="21640" y="89228"/>
                  </a:lnTo>
                  <a:lnTo>
                    <a:pt x="22856" y="89268"/>
                  </a:lnTo>
                  <a:lnTo>
                    <a:pt x="24086" y="89281"/>
                  </a:lnTo>
                  <a:lnTo>
                    <a:pt x="25328" y="89268"/>
                  </a:lnTo>
                  <a:lnTo>
                    <a:pt x="26570" y="89228"/>
                  </a:lnTo>
                  <a:lnTo>
                    <a:pt x="27812" y="89163"/>
                  </a:lnTo>
                  <a:lnTo>
                    <a:pt x="29054" y="89084"/>
                  </a:lnTo>
                  <a:lnTo>
                    <a:pt x="30283" y="88993"/>
                  </a:lnTo>
                  <a:lnTo>
                    <a:pt x="31526" y="88888"/>
                  </a:lnTo>
                  <a:lnTo>
                    <a:pt x="32755" y="88784"/>
                  </a:lnTo>
                  <a:lnTo>
                    <a:pt x="35161" y="88535"/>
                  </a:lnTo>
                  <a:lnTo>
                    <a:pt x="37514" y="88287"/>
                  </a:lnTo>
                  <a:lnTo>
                    <a:pt x="39789" y="88052"/>
                  </a:lnTo>
                  <a:lnTo>
                    <a:pt x="40888" y="87947"/>
                  </a:lnTo>
                  <a:lnTo>
                    <a:pt x="41947" y="87855"/>
                  </a:lnTo>
                  <a:lnTo>
                    <a:pt x="42993" y="87777"/>
                  </a:lnTo>
                  <a:lnTo>
                    <a:pt x="43987" y="87725"/>
                  </a:lnTo>
                  <a:lnTo>
                    <a:pt x="44536" y="87685"/>
                  </a:lnTo>
                  <a:lnTo>
                    <a:pt x="45085" y="87646"/>
                  </a:lnTo>
                  <a:lnTo>
                    <a:pt x="45608" y="87594"/>
                  </a:lnTo>
                  <a:lnTo>
                    <a:pt x="46131" y="87542"/>
                  </a:lnTo>
                  <a:lnTo>
                    <a:pt x="46641" y="87476"/>
                  </a:lnTo>
                  <a:lnTo>
                    <a:pt x="47138" y="87411"/>
                  </a:lnTo>
                  <a:lnTo>
                    <a:pt x="47622" y="87332"/>
                  </a:lnTo>
                  <a:lnTo>
                    <a:pt x="48092" y="87241"/>
                  </a:lnTo>
                  <a:lnTo>
                    <a:pt x="48550" y="87149"/>
                  </a:lnTo>
                  <a:lnTo>
                    <a:pt x="49008" y="87045"/>
                  </a:lnTo>
                  <a:lnTo>
                    <a:pt x="49452" y="86927"/>
                  </a:lnTo>
                  <a:lnTo>
                    <a:pt x="49884" y="86809"/>
                  </a:lnTo>
                  <a:lnTo>
                    <a:pt x="50315" y="86679"/>
                  </a:lnTo>
                  <a:lnTo>
                    <a:pt x="50720" y="86535"/>
                  </a:lnTo>
                  <a:lnTo>
                    <a:pt x="51126" y="86391"/>
                  </a:lnTo>
                  <a:lnTo>
                    <a:pt x="51518" y="86247"/>
                  </a:lnTo>
                  <a:lnTo>
                    <a:pt x="51910" y="86077"/>
                  </a:lnTo>
                  <a:lnTo>
                    <a:pt x="52290" y="85920"/>
                  </a:lnTo>
                  <a:lnTo>
                    <a:pt x="52656" y="85737"/>
                  </a:lnTo>
                  <a:lnTo>
                    <a:pt x="53009" y="85554"/>
                  </a:lnTo>
                  <a:lnTo>
                    <a:pt x="53362" y="85358"/>
                  </a:lnTo>
                  <a:lnTo>
                    <a:pt x="53702" y="85162"/>
                  </a:lnTo>
                  <a:lnTo>
                    <a:pt x="54029" y="84953"/>
                  </a:lnTo>
                  <a:lnTo>
                    <a:pt x="54356" y="84730"/>
                  </a:lnTo>
                  <a:lnTo>
                    <a:pt x="54669" y="84508"/>
                  </a:lnTo>
                  <a:lnTo>
                    <a:pt x="54970" y="84273"/>
                  </a:lnTo>
                  <a:lnTo>
                    <a:pt x="55271" y="84037"/>
                  </a:lnTo>
                  <a:lnTo>
                    <a:pt x="55558" y="83789"/>
                  </a:lnTo>
                  <a:lnTo>
                    <a:pt x="55846" y="83527"/>
                  </a:lnTo>
                  <a:lnTo>
                    <a:pt x="56121" y="83266"/>
                  </a:lnTo>
                  <a:lnTo>
                    <a:pt x="56382" y="82991"/>
                  </a:lnTo>
                  <a:lnTo>
                    <a:pt x="56644" y="82717"/>
                  </a:lnTo>
                  <a:lnTo>
                    <a:pt x="56892" y="82429"/>
                  </a:lnTo>
                  <a:lnTo>
                    <a:pt x="57141" y="82128"/>
                  </a:lnTo>
                  <a:lnTo>
                    <a:pt x="57376" y="81828"/>
                  </a:lnTo>
                  <a:lnTo>
                    <a:pt x="57611" y="81514"/>
                  </a:lnTo>
                  <a:lnTo>
                    <a:pt x="57834" y="81187"/>
                  </a:lnTo>
                  <a:lnTo>
                    <a:pt x="58056" y="80860"/>
                  </a:lnTo>
                  <a:lnTo>
                    <a:pt x="58265" y="80520"/>
                  </a:lnTo>
                  <a:lnTo>
                    <a:pt x="58474" y="80180"/>
                  </a:lnTo>
                  <a:lnTo>
                    <a:pt x="58670" y="79827"/>
                  </a:lnTo>
                  <a:lnTo>
                    <a:pt x="58867" y="79474"/>
                  </a:lnTo>
                  <a:lnTo>
                    <a:pt x="59050" y="79095"/>
                  </a:lnTo>
                  <a:lnTo>
                    <a:pt x="59233" y="78729"/>
                  </a:lnTo>
                  <a:lnTo>
                    <a:pt x="59403" y="78336"/>
                  </a:lnTo>
                  <a:lnTo>
                    <a:pt x="59573" y="77944"/>
                  </a:lnTo>
                  <a:lnTo>
                    <a:pt x="59743" y="77552"/>
                  </a:lnTo>
                  <a:lnTo>
                    <a:pt x="59900" y="77146"/>
                  </a:lnTo>
                  <a:lnTo>
                    <a:pt x="60200" y="76297"/>
                  </a:lnTo>
                  <a:lnTo>
                    <a:pt x="60488" y="75434"/>
                  </a:lnTo>
                  <a:lnTo>
                    <a:pt x="60749" y="74531"/>
                  </a:lnTo>
                  <a:lnTo>
                    <a:pt x="60998" y="73590"/>
                  </a:lnTo>
                  <a:lnTo>
                    <a:pt x="61233" y="72622"/>
                  </a:lnTo>
                  <a:lnTo>
                    <a:pt x="61442" y="71629"/>
                  </a:lnTo>
                  <a:lnTo>
                    <a:pt x="61652" y="70596"/>
                  </a:lnTo>
                  <a:lnTo>
                    <a:pt x="61835" y="69536"/>
                  </a:lnTo>
                  <a:lnTo>
                    <a:pt x="61992" y="68608"/>
                  </a:lnTo>
                  <a:lnTo>
                    <a:pt x="62109" y="67640"/>
                  </a:lnTo>
                  <a:lnTo>
                    <a:pt x="62214" y="66647"/>
                  </a:lnTo>
                  <a:lnTo>
                    <a:pt x="62292" y="65627"/>
                  </a:lnTo>
                  <a:lnTo>
                    <a:pt x="62345" y="64594"/>
                  </a:lnTo>
                  <a:lnTo>
                    <a:pt x="62384" y="63522"/>
                  </a:lnTo>
                  <a:lnTo>
                    <a:pt x="62397" y="62436"/>
                  </a:lnTo>
                  <a:lnTo>
                    <a:pt x="62397" y="61325"/>
                  </a:lnTo>
                  <a:lnTo>
                    <a:pt x="62384" y="60200"/>
                  </a:lnTo>
                  <a:lnTo>
                    <a:pt x="62345" y="59063"/>
                  </a:lnTo>
                  <a:lnTo>
                    <a:pt x="62292" y="57899"/>
                  </a:lnTo>
                  <a:lnTo>
                    <a:pt x="62227" y="56722"/>
                  </a:lnTo>
                  <a:lnTo>
                    <a:pt x="62135" y="55532"/>
                  </a:lnTo>
                  <a:lnTo>
                    <a:pt x="62031" y="54329"/>
                  </a:lnTo>
                  <a:lnTo>
                    <a:pt x="61913" y="53127"/>
                  </a:lnTo>
                  <a:lnTo>
                    <a:pt x="61782" y="51897"/>
                  </a:lnTo>
                  <a:lnTo>
                    <a:pt x="61652" y="50668"/>
                  </a:lnTo>
                  <a:lnTo>
                    <a:pt x="61495" y="49439"/>
                  </a:lnTo>
                  <a:lnTo>
                    <a:pt x="61325" y="48197"/>
                  </a:lnTo>
                  <a:lnTo>
                    <a:pt x="61142" y="46955"/>
                  </a:lnTo>
                  <a:lnTo>
                    <a:pt x="60946" y="45700"/>
                  </a:lnTo>
                  <a:lnTo>
                    <a:pt x="60749" y="44457"/>
                  </a:lnTo>
                  <a:lnTo>
                    <a:pt x="60540" y="43215"/>
                  </a:lnTo>
                  <a:lnTo>
                    <a:pt x="60318" y="41960"/>
                  </a:lnTo>
                  <a:lnTo>
                    <a:pt x="60096" y="40718"/>
                  </a:lnTo>
                  <a:lnTo>
                    <a:pt x="59860" y="39489"/>
                  </a:lnTo>
                  <a:lnTo>
                    <a:pt x="59612" y="38260"/>
                  </a:lnTo>
                  <a:lnTo>
                    <a:pt x="59363" y="37030"/>
                  </a:lnTo>
                  <a:lnTo>
                    <a:pt x="58854" y="34611"/>
                  </a:lnTo>
                  <a:lnTo>
                    <a:pt x="58317" y="32245"/>
                  </a:lnTo>
                  <a:lnTo>
                    <a:pt x="57768" y="29930"/>
                  </a:lnTo>
                  <a:lnTo>
                    <a:pt x="57219" y="27681"/>
                  </a:lnTo>
                  <a:lnTo>
                    <a:pt x="56657" y="25524"/>
                  </a:lnTo>
                  <a:lnTo>
                    <a:pt x="56095" y="23445"/>
                  </a:lnTo>
                  <a:lnTo>
                    <a:pt x="55545" y="21483"/>
                  </a:lnTo>
                  <a:lnTo>
                    <a:pt x="55009" y="19627"/>
                  </a:lnTo>
                  <a:lnTo>
                    <a:pt x="54486" y="17888"/>
                  </a:lnTo>
                  <a:lnTo>
                    <a:pt x="53976" y="16292"/>
                  </a:lnTo>
                  <a:lnTo>
                    <a:pt x="53506" y="14854"/>
                  </a:lnTo>
                  <a:lnTo>
                    <a:pt x="53061" y="13560"/>
                  </a:lnTo>
                  <a:lnTo>
                    <a:pt x="52643" y="12448"/>
                  </a:lnTo>
                  <a:lnTo>
                    <a:pt x="52276" y="11507"/>
                  </a:lnTo>
                  <a:lnTo>
                    <a:pt x="52107" y="11115"/>
                  </a:lnTo>
                  <a:lnTo>
                    <a:pt x="51950" y="10761"/>
                  </a:lnTo>
                  <a:lnTo>
                    <a:pt x="51806" y="10474"/>
                  </a:lnTo>
                  <a:lnTo>
                    <a:pt x="51675" y="10225"/>
                  </a:lnTo>
                  <a:lnTo>
                    <a:pt x="51570" y="10029"/>
                  </a:lnTo>
                  <a:lnTo>
                    <a:pt x="51466" y="9898"/>
                  </a:lnTo>
                  <a:lnTo>
                    <a:pt x="51414" y="9846"/>
                  </a:lnTo>
                  <a:lnTo>
                    <a:pt x="51374" y="9820"/>
                  </a:lnTo>
                  <a:lnTo>
                    <a:pt x="51335" y="9794"/>
                  </a:lnTo>
                  <a:lnTo>
                    <a:pt x="51309" y="9794"/>
                  </a:lnTo>
                  <a:lnTo>
                    <a:pt x="50799" y="9166"/>
                  </a:lnTo>
                  <a:lnTo>
                    <a:pt x="50289" y="8552"/>
                  </a:lnTo>
                  <a:lnTo>
                    <a:pt x="49779" y="7963"/>
                  </a:lnTo>
                  <a:lnTo>
                    <a:pt x="49269" y="7401"/>
                  </a:lnTo>
                  <a:lnTo>
                    <a:pt x="48746" y="6852"/>
                  </a:lnTo>
                  <a:lnTo>
                    <a:pt x="48210" y="6329"/>
                  </a:lnTo>
                  <a:lnTo>
                    <a:pt x="47687" y="5832"/>
                  </a:lnTo>
                  <a:lnTo>
                    <a:pt x="47151" y="5348"/>
                  </a:lnTo>
                  <a:lnTo>
                    <a:pt x="46615" y="4877"/>
                  </a:lnTo>
                  <a:lnTo>
                    <a:pt x="46079" y="4446"/>
                  </a:lnTo>
                  <a:lnTo>
                    <a:pt x="45529" y="4028"/>
                  </a:lnTo>
                  <a:lnTo>
                    <a:pt x="44993" y="3622"/>
                  </a:lnTo>
                  <a:lnTo>
                    <a:pt x="44444" y="3256"/>
                  </a:lnTo>
                  <a:lnTo>
                    <a:pt x="43882" y="2890"/>
                  </a:lnTo>
                  <a:lnTo>
                    <a:pt x="43333" y="2563"/>
                  </a:lnTo>
                  <a:lnTo>
                    <a:pt x="42771" y="2249"/>
                  </a:lnTo>
                  <a:lnTo>
                    <a:pt x="42221" y="1948"/>
                  </a:lnTo>
                  <a:lnTo>
                    <a:pt x="41659" y="1674"/>
                  </a:lnTo>
                  <a:lnTo>
                    <a:pt x="41097" y="1425"/>
                  </a:lnTo>
                  <a:lnTo>
                    <a:pt x="40535" y="1190"/>
                  </a:lnTo>
                  <a:lnTo>
                    <a:pt x="39959" y="981"/>
                  </a:lnTo>
                  <a:lnTo>
                    <a:pt x="39397" y="798"/>
                  </a:lnTo>
                  <a:lnTo>
                    <a:pt x="38822" y="628"/>
                  </a:lnTo>
                  <a:lnTo>
                    <a:pt x="38259" y="471"/>
                  </a:lnTo>
                  <a:lnTo>
                    <a:pt x="37684" y="340"/>
                  </a:lnTo>
                  <a:lnTo>
                    <a:pt x="37109" y="236"/>
                  </a:lnTo>
                  <a:lnTo>
                    <a:pt x="36533" y="144"/>
                  </a:lnTo>
                  <a:lnTo>
                    <a:pt x="35971" y="79"/>
                  </a:lnTo>
                  <a:lnTo>
                    <a:pt x="35396" y="26"/>
                  </a:lnTo>
                  <a:lnTo>
                    <a:pt x="34821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2007850" y="2781000"/>
              <a:ext cx="879675" cy="2231700"/>
            </a:xfrm>
            <a:custGeom>
              <a:avLst/>
              <a:gdLst/>
              <a:ahLst/>
              <a:cxnLst/>
              <a:rect l="l" t="t" r="r" b="b"/>
              <a:pathLst>
                <a:path w="35187" h="89268" extrusionOk="0">
                  <a:moveTo>
                    <a:pt x="33945" y="0"/>
                  </a:moveTo>
                  <a:lnTo>
                    <a:pt x="33330" y="26"/>
                  </a:lnTo>
                  <a:lnTo>
                    <a:pt x="32702" y="79"/>
                  </a:lnTo>
                  <a:lnTo>
                    <a:pt x="32088" y="144"/>
                  </a:lnTo>
                  <a:lnTo>
                    <a:pt x="31460" y="236"/>
                  </a:lnTo>
                  <a:lnTo>
                    <a:pt x="30846" y="366"/>
                  </a:lnTo>
                  <a:lnTo>
                    <a:pt x="30218" y="497"/>
                  </a:lnTo>
                  <a:lnTo>
                    <a:pt x="29603" y="667"/>
                  </a:lnTo>
                  <a:lnTo>
                    <a:pt x="28989" y="863"/>
                  </a:lnTo>
                  <a:lnTo>
                    <a:pt x="28374" y="1073"/>
                  </a:lnTo>
                  <a:lnTo>
                    <a:pt x="27760" y="1308"/>
                  </a:lnTo>
                  <a:lnTo>
                    <a:pt x="27145" y="1556"/>
                  </a:lnTo>
                  <a:lnTo>
                    <a:pt x="26531" y="1844"/>
                  </a:lnTo>
                  <a:lnTo>
                    <a:pt x="25929" y="2145"/>
                  </a:lnTo>
                  <a:lnTo>
                    <a:pt x="25328" y="2472"/>
                  </a:lnTo>
                  <a:lnTo>
                    <a:pt x="24726" y="2825"/>
                  </a:lnTo>
                  <a:lnTo>
                    <a:pt x="24125" y="3191"/>
                  </a:lnTo>
                  <a:lnTo>
                    <a:pt x="23523" y="3583"/>
                  </a:lnTo>
                  <a:lnTo>
                    <a:pt x="22935" y="4001"/>
                  </a:lnTo>
                  <a:lnTo>
                    <a:pt x="22346" y="4446"/>
                  </a:lnTo>
                  <a:lnTo>
                    <a:pt x="21758" y="4904"/>
                  </a:lnTo>
                  <a:lnTo>
                    <a:pt x="21183" y="5387"/>
                  </a:lnTo>
                  <a:lnTo>
                    <a:pt x="20594" y="5897"/>
                  </a:lnTo>
                  <a:lnTo>
                    <a:pt x="20032" y="6434"/>
                  </a:lnTo>
                  <a:lnTo>
                    <a:pt x="19457" y="6983"/>
                  </a:lnTo>
                  <a:lnTo>
                    <a:pt x="18895" y="7558"/>
                  </a:lnTo>
                  <a:lnTo>
                    <a:pt x="18332" y="8159"/>
                  </a:lnTo>
                  <a:lnTo>
                    <a:pt x="17783" y="8774"/>
                  </a:lnTo>
                  <a:lnTo>
                    <a:pt x="17221" y="9415"/>
                  </a:lnTo>
                  <a:lnTo>
                    <a:pt x="16685" y="10069"/>
                  </a:lnTo>
                  <a:lnTo>
                    <a:pt x="16149" y="10762"/>
                  </a:lnTo>
                  <a:lnTo>
                    <a:pt x="15599" y="11481"/>
                  </a:lnTo>
                  <a:lnTo>
                    <a:pt x="15063" y="12200"/>
                  </a:lnTo>
                  <a:lnTo>
                    <a:pt x="14540" y="12932"/>
                  </a:lnTo>
                  <a:lnTo>
                    <a:pt x="14030" y="13677"/>
                  </a:lnTo>
                  <a:lnTo>
                    <a:pt x="13520" y="14436"/>
                  </a:lnTo>
                  <a:lnTo>
                    <a:pt x="13024" y="15207"/>
                  </a:lnTo>
                  <a:lnTo>
                    <a:pt x="12540" y="15979"/>
                  </a:lnTo>
                  <a:lnTo>
                    <a:pt x="12056" y="16763"/>
                  </a:lnTo>
                  <a:lnTo>
                    <a:pt x="11585" y="17548"/>
                  </a:lnTo>
                  <a:lnTo>
                    <a:pt x="11128" y="18345"/>
                  </a:lnTo>
                  <a:lnTo>
                    <a:pt x="10670" y="19156"/>
                  </a:lnTo>
                  <a:lnTo>
                    <a:pt x="10225" y="19980"/>
                  </a:lnTo>
                  <a:lnTo>
                    <a:pt x="9794" y="20804"/>
                  </a:lnTo>
                  <a:lnTo>
                    <a:pt x="9375" y="21627"/>
                  </a:lnTo>
                  <a:lnTo>
                    <a:pt x="8957" y="22464"/>
                  </a:lnTo>
                  <a:lnTo>
                    <a:pt x="8552" y="23314"/>
                  </a:lnTo>
                  <a:lnTo>
                    <a:pt x="8146" y="24164"/>
                  </a:lnTo>
                  <a:lnTo>
                    <a:pt x="7767" y="25027"/>
                  </a:lnTo>
                  <a:lnTo>
                    <a:pt x="7388" y="25890"/>
                  </a:lnTo>
                  <a:lnTo>
                    <a:pt x="7022" y="26766"/>
                  </a:lnTo>
                  <a:lnTo>
                    <a:pt x="6656" y="27642"/>
                  </a:lnTo>
                  <a:lnTo>
                    <a:pt x="6303" y="28518"/>
                  </a:lnTo>
                  <a:lnTo>
                    <a:pt x="5963" y="29407"/>
                  </a:lnTo>
                  <a:lnTo>
                    <a:pt x="5636" y="30297"/>
                  </a:lnTo>
                  <a:lnTo>
                    <a:pt x="5309" y="31199"/>
                  </a:lnTo>
                  <a:lnTo>
                    <a:pt x="4995" y="32101"/>
                  </a:lnTo>
                  <a:lnTo>
                    <a:pt x="4694" y="33003"/>
                  </a:lnTo>
                  <a:lnTo>
                    <a:pt x="4394" y="33905"/>
                  </a:lnTo>
                  <a:lnTo>
                    <a:pt x="4119" y="34821"/>
                  </a:lnTo>
                  <a:lnTo>
                    <a:pt x="3845" y="35736"/>
                  </a:lnTo>
                  <a:lnTo>
                    <a:pt x="3570" y="36664"/>
                  </a:lnTo>
                  <a:lnTo>
                    <a:pt x="3321" y="37580"/>
                  </a:lnTo>
                  <a:lnTo>
                    <a:pt x="3073" y="38508"/>
                  </a:lnTo>
                  <a:lnTo>
                    <a:pt x="2825" y="39436"/>
                  </a:lnTo>
                  <a:lnTo>
                    <a:pt x="2602" y="40365"/>
                  </a:lnTo>
                  <a:lnTo>
                    <a:pt x="2380" y="41293"/>
                  </a:lnTo>
                  <a:lnTo>
                    <a:pt x="2171" y="42235"/>
                  </a:lnTo>
                  <a:lnTo>
                    <a:pt x="1975" y="43163"/>
                  </a:lnTo>
                  <a:lnTo>
                    <a:pt x="1779" y="44104"/>
                  </a:lnTo>
                  <a:lnTo>
                    <a:pt x="1609" y="45046"/>
                  </a:lnTo>
                  <a:lnTo>
                    <a:pt x="1439" y="45974"/>
                  </a:lnTo>
                  <a:lnTo>
                    <a:pt x="1269" y="46916"/>
                  </a:lnTo>
                  <a:lnTo>
                    <a:pt x="1125" y="47857"/>
                  </a:lnTo>
                  <a:lnTo>
                    <a:pt x="981" y="48799"/>
                  </a:lnTo>
                  <a:lnTo>
                    <a:pt x="850" y="49740"/>
                  </a:lnTo>
                  <a:lnTo>
                    <a:pt x="719" y="50668"/>
                  </a:lnTo>
                  <a:lnTo>
                    <a:pt x="615" y="51610"/>
                  </a:lnTo>
                  <a:lnTo>
                    <a:pt x="510" y="52551"/>
                  </a:lnTo>
                  <a:lnTo>
                    <a:pt x="406" y="53480"/>
                  </a:lnTo>
                  <a:lnTo>
                    <a:pt x="327" y="54421"/>
                  </a:lnTo>
                  <a:lnTo>
                    <a:pt x="249" y="55349"/>
                  </a:lnTo>
                  <a:lnTo>
                    <a:pt x="183" y="56278"/>
                  </a:lnTo>
                  <a:lnTo>
                    <a:pt x="131" y="57206"/>
                  </a:lnTo>
                  <a:lnTo>
                    <a:pt x="92" y="58135"/>
                  </a:lnTo>
                  <a:lnTo>
                    <a:pt x="53" y="59063"/>
                  </a:lnTo>
                  <a:lnTo>
                    <a:pt x="26" y="59978"/>
                  </a:lnTo>
                  <a:lnTo>
                    <a:pt x="13" y="60894"/>
                  </a:lnTo>
                  <a:lnTo>
                    <a:pt x="0" y="61809"/>
                  </a:lnTo>
                  <a:lnTo>
                    <a:pt x="13" y="62711"/>
                  </a:lnTo>
                  <a:lnTo>
                    <a:pt x="26" y="63626"/>
                  </a:lnTo>
                  <a:lnTo>
                    <a:pt x="40" y="64529"/>
                  </a:lnTo>
                  <a:lnTo>
                    <a:pt x="79" y="65418"/>
                  </a:lnTo>
                  <a:lnTo>
                    <a:pt x="118" y="66307"/>
                  </a:lnTo>
                  <a:lnTo>
                    <a:pt x="170" y="67196"/>
                  </a:lnTo>
                  <a:lnTo>
                    <a:pt x="223" y="67811"/>
                  </a:lnTo>
                  <a:lnTo>
                    <a:pt x="275" y="68438"/>
                  </a:lnTo>
                  <a:lnTo>
                    <a:pt x="340" y="69053"/>
                  </a:lnTo>
                  <a:lnTo>
                    <a:pt x="419" y="69667"/>
                  </a:lnTo>
                  <a:lnTo>
                    <a:pt x="497" y="70282"/>
                  </a:lnTo>
                  <a:lnTo>
                    <a:pt x="602" y="70909"/>
                  </a:lnTo>
                  <a:lnTo>
                    <a:pt x="706" y="71524"/>
                  </a:lnTo>
                  <a:lnTo>
                    <a:pt x="824" y="72125"/>
                  </a:lnTo>
                  <a:lnTo>
                    <a:pt x="955" y="72740"/>
                  </a:lnTo>
                  <a:lnTo>
                    <a:pt x="1086" y="73355"/>
                  </a:lnTo>
                  <a:lnTo>
                    <a:pt x="1242" y="73956"/>
                  </a:lnTo>
                  <a:lnTo>
                    <a:pt x="1412" y="74558"/>
                  </a:lnTo>
                  <a:lnTo>
                    <a:pt x="1596" y="75146"/>
                  </a:lnTo>
                  <a:lnTo>
                    <a:pt x="1779" y="75734"/>
                  </a:lnTo>
                  <a:lnTo>
                    <a:pt x="1988" y="76323"/>
                  </a:lnTo>
                  <a:lnTo>
                    <a:pt x="2210" y="76898"/>
                  </a:lnTo>
                  <a:lnTo>
                    <a:pt x="2445" y="77473"/>
                  </a:lnTo>
                  <a:lnTo>
                    <a:pt x="2694" y="78036"/>
                  </a:lnTo>
                  <a:lnTo>
                    <a:pt x="2955" y="78598"/>
                  </a:lnTo>
                  <a:lnTo>
                    <a:pt x="3230" y="79147"/>
                  </a:lnTo>
                  <a:lnTo>
                    <a:pt x="3531" y="79683"/>
                  </a:lnTo>
                  <a:lnTo>
                    <a:pt x="3831" y="80206"/>
                  </a:lnTo>
                  <a:lnTo>
                    <a:pt x="4158" y="80729"/>
                  </a:lnTo>
                  <a:lnTo>
                    <a:pt x="4498" y="81239"/>
                  </a:lnTo>
                  <a:lnTo>
                    <a:pt x="4851" y="81749"/>
                  </a:lnTo>
                  <a:lnTo>
                    <a:pt x="5231" y="82233"/>
                  </a:lnTo>
                  <a:lnTo>
                    <a:pt x="5623" y="82704"/>
                  </a:lnTo>
                  <a:lnTo>
                    <a:pt x="6028" y="83174"/>
                  </a:lnTo>
                  <a:lnTo>
                    <a:pt x="6460" y="83632"/>
                  </a:lnTo>
                  <a:lnTo>
                    <a:pt x="6904" y="84064"/>
                  </a:lnTo>
                  <a:lnTo>
                    <a:pt x="7362" y="84495"/>
                  </a:lnTo>
                  <a:lnTo>
                    <a:pt x="7846" y="84900"/>
                  </a:lnTo>
                  <a:lnTo>
                    <a:pt x="8316" y="85266"/>
                  </a:lnTo>
                  <a:lnTo>
                    <a:pt x="8787" y="85620"/>
                  </a:lnTo>
                  <a:lnTo>
                    <a:pt x="9284" y="85946"/>
                  </a:lnTo>
                  <a:lnTo>
                    <a:pt x="9794" y="86260"/>
                  </a:lnTo>
                  <a:lnTo>
                    <a:pt x="10304" y="86548"/>
                  </a:lnTo>
                  <a:lnTo>
                    <a:pt x="10840" y="86822"/>
                  </a:lnTo>
                  <a:lnTo>
                    <a:pt x="11376" y="87084"/>
                  </a:lnTo>
                  <a:lnTo>
                    <a:pt x="11925" y="87319"/>
                  </a:lnTo>
                  <a:lnTo>
                    <a:pt x="12487" y="87542"/>
                  </a:lnTo>
                  <a:lnTo>
                    <a:pt x="13063" y="87751"/>
                  </a:lnTo>
                  <a:lnTo>
                    <a:pt x="13638" y="87947"/>
                  </a:lnTo>
                  <a:lnTo>
                    <a:pt x="14240" y="88117"/>
                  </a:lnTo>
                  <a:lnTo>
                    <a:pt x="14841" y="88287"/>
                  </a:lnTo>
                  <a:lnTo>
                    <a:pt x="15443" y="88431"/>
                  </a:lnTo>
                  <a:lnTo>
                    <a:pt x="16057" y="88562"/>
                  </a:lnTo>
                  <a:lnTo>
                    <a:pt x="16685" y="88692"/>
                  </a:lnTo>
                  <a:lnTo>
                    <a:pt x="17312" y="88797"/>
                  </a:lnTo>
                  <a:lnTo>
                    <a:pt x="17953" y="88888"/>
                  </a:lnTo>
                  <a:lnTo>
                    <a:pt x="18594" y="88980"/>
                  </a:lnTo>
                  <a:lnTo>
                    <a:pt x="19234" y="89045"/>
                  </a:lnTo>
                  <a:lnTo>
                    <a:pt x="19888" y="89111"/>
                  </a:lnTo>
                  <a:lnTo>
                    <a:pt x="20555" y="89163"/>
                  </a:lnTo>
                  <a:lnTo>
                    <a:pt x="21209" y="89202"/>
                  </a:lnTo>
                  <a:lnTo>
                    <a:pt x="21889" y="89228"/>
                  </a:lnTo>
                  <a:lnTo>
                    <a:pt x="22556" y="89255"/>
                  </a:lnTo>
                  <a:lnTo>
                    <a:pt x="23223" y="89268"/>
                  </a:lnTo>
                  <a:lnTo>
                    <a:pt x="24582" y="89268"/>
                  </a:lnTo>
                  <a:lnTo>
                    <a:pt x="25942" y="89228"/>
                  </a:lnTo>
                  <a:lnTo>
                    <a:pt x="27315" y="89176"/>
                  </a:lnTo>
                  <a:lnTo>
                    <a:pt x="26125" y="89176"/>
                  </a:lnTo>
                  <a:lnTo>
                    <a:pt x="24962" y="89150"/>
                  </a:lnTo>
                  <a:lnTo>
                    <a:pt x="23798" y="89098"/>
                  </a:lnTo>
                  <a:lnTo>
                    <a:pt x="23223" y="89058"/>
                  </a:lnTo>
                  <a:lnTo>
                    <a:pt x="22647" y="89019"/>
                  </a:lnTo>
                  <a:lnTo>
                    <a:pt x="22072" y="88967"/>
                  </a:lnTo>
                  <a:lnTo>
                    <a:pt x="21510" y="88901"/>
                  </a:lnTo>
                  <a:lnTo>
                    <a:pt x="20947" y="88836"/>
                  </a:lnTo>
                  <a:lnTo>
                    <a:pt x="20385" y="88745"/>
                  </a:lnTo>
                  <a:lnTo>
                    <a:pt x="19836" y="88666"/>
                  </a:lnTo>
                  <a:lnTo>
                    <a:pt x="19287" y="88562"/>
                  </a:lnTo>
                  <a:lnTo>
                    <a:pt x="18751" y="88457"/>
                  </a:lnTo>
                  <a:lnTo>
                    <a:pt x="18215" y="88339"/>
                  </a:lnTo>
                  <a:lnTo>
                    <a:pt x="17692" y="88208"/>
                  </a:lnTo>
                  <a:lnTo>
                    <a:pt x="17169" y="88065"/>
                  </a:lnTo>
                  <a:lnTo>
                    <a:pt x="16646" y="87921"/>
                  </a:lnTo>
                  <a:lnTo>
                    <a:pt x="16136" y="87751"/>
                  </a:lnTo>
                  <a:lnTo>
                    <a:pt x="15639" y="87581"/>
                  </a:lnTo>
                  <a:lnTo>
                    <a:pt x="15142" y="87398"/>
                  </a:lnTo>
                  <a:lnTo>
                    <a:pt x="14645" y="87202"/>
                  </a:lnTo>
                  <a:lnTo>
                    <a:pt x="14174" y="86992"/>
                  </a:lnTo>
                  <a:lnTo>
                    <a:pt x="13704" y="86770"/>
                  </a:lnTo>
                  <a:lnTo>
                    <a:pt x="13233" y="86535"/>
                  </a:lnTo>
                  <a:lnTo>
                    <a:pt x="12775" y="86273"/>
                  </a:lnTo>
                  <a:lnTo>
                    <a:pt x="12331" y="86012"/>
                  </a:lnTo>
                  <a:lnTo>
                    <a:pt x="11899" y="85737"/>
                  </a:lnTo>
                  <a:lnTo>
                    <a:pt x="11468" y="85450"/>
                  </a:lnTo>
                  <a:lnTo>
                    <a:pt x="11062" y="85136"/>
                  </a:lnTo>
                  <a:lnTo>
                    <a:pt x="10657" y="84822"/>
                  </a:lnTo>
                  <a:lnTo>
                    <a:pt x="10173" y="84403"/>
                  </a:lnTo>
                  <a:lnTo>
                    <a:pt x="9702" y="83985"/>
                  </a:lnTo>
                  <a:lnTo>
                    <a:pt x="9271" y="83540"/>
                  </a:lnTo>
                  <a:lnTo>
                    <a:pt x="8839" y="83083"/>
                  </a:lnTo>
                  <a:lnTo>
                    <a:pt x="8434" y="82625"/>
                  </a:lnTo>
                  <a:lnTo>
                    <a:pt x="8042" y="82141"/>
                  </a:lnTo>
                  <a:lnTo>
                    <a:pt x="7663" y="81658"/>
                  </a:lnTo>
                  <a:lnTo>
                    <a:pt x="7310" y="81161"/>
                  </a:lnTo>
                  <a:lnTo>
                    <a:pt x="6970" y="80651"/>
                  </a:lnTo>
                  <a:lnTo>
                    <a:pt x="6643" y="80128"/>
                  </a:lnTo>
                  <a:lnTo>
                    <a:pt x="6329" y="79592"/>
                  </a:lnTo>
                  <a:lnTo>
                    <a:pt x="6041" y="79056"/>
                  </a:lnTo>
                  <a:lnTo>
                    <a:pt x="5767" y="78506"/>
                  </a:lnTo>
                  <a:lnTo>
                    <a:pt x="5505" y="77944"/>
                  </a:lnTo>
                  <a:lnTo>
                    <a:pt x="5257" y="77382"/>
                  </a:lnTo>
                  <a:lnTo>
                    <a:pt x="5021" y="76820"/>
                  </a:lnTo>
                  <a:lnTo>
                    <a:pt x="4799" y="76231"/>
                  </a:lnTo>
                  <a:lnTo>
                    <a:pt x="4590" y="75656"/>
                  </a:lnTo>
                  <a:lnTo>
                    <a:pt x="4394" y="75067"/>
                  </a:lnTo>
                  <a:lnTo>
                    <a:pt x="4224" y="74466"/>
                  </a:lnTo>
                  <a:lnTo>
                    <a:pt x="4054" y="73865"/>
                  </a:lnTo>
                  <a:lnTo>
                    <a:pt x="3897" y="73263"/>
                  </a:lnTo>
                  <a:lnTo>
                    <a:pt x="3753" y="72662"/>
                  </a:lnTo>
                  <a:lnTo>
                    <a:pt x="3622" y="72047"/>
                  </a:lnTo>
                  <a:lnTo>
                    <a:pt x="3505" y="71432"/>
                  </a:lnTo>
                  <a:lnTo>
                    <a:pt x="3400" y="70818"/>
                  </a:lnTo>
                  <a:lnTo>
                    <a:pt x="3308" y="70203"/>
                  </a:lnTo>
                  <a:lnTo>
                    <a:pt x="3217" y="69589"/>
                  </a:lnTo>
                  <a:lnTo>
                    <a:pt x="3152" y="68961"/>
                  </a:lnTo>
                  <a:lnTo>
                    <a:pt x="3086" y="68347"/>
                  </a:lnTo>
                  <a:lnTo>
                    <a:pt x="3034" y="67732"/>
                  </a:lnTo>
                  <a:lnTo>
                    <a:pt x="2982" y="67118"/>
                  </a:lnTo>
                  <a:lnTo>
                    <a:pt x="2929" y="66228"/>
                  </a:lnTo>
                  <a:lnTo>
                    <a:pt x="2890" y="65339"/>
                  </a:lnTo>
                  <a:lnTo>
                    <a:pt x="2851" y="64437"/>
                  </a:lnTo>
                  <a:lnTo>
                    <a:pt x="2825" y="63535"/>
                  </a:lnTo>
                  <a:lnTo>
                    <a:pt x="2812" y="62633"/>
                  </a:lnTo>
                  <a:lnTo>
                    <a:pt x="2812" y="61717"/>
                  </a:lnTo>
                  <a:lnTo>
                    <a:pt x="2825" y="60815"/>
                  </a:lnTo>
                  <a:lnTo>
                    <a:pt x="2838" y="59887"/>
                  </a:lnTo>
                  <a:lnTo>
                    <a:pt x="2864" y="58971"/>
                  </a:lnTo>
                  <a:lnTo>
                    <a:pt x="2890" y="58043"/>
                  </a:lnTo>
                  <a:lnTo>
                    <a:pt x="2942" y="57128"/>
                  </a:lnTo>
                  <a:lnTo>
                    <a:pt x="2995" y="56199"/>
                  </a:lnTo>
                  <a:lnTo>
                    <a:pt x="3060" y="55271"/>
                  </a:lnTo>
                  <a:lnTo>
                    <a:pt x="3138" y="54330"/>
                  </a:lnTo>
                  <a:lnTo>
                    <a:pt x="3217" y="53401"/>
                  </a:lnTo>
                  <a:lnTo>
                    <a:pt x="3308" y="52460"/>
                  </a:lnTo>
                  <a:lnTo>
                    <a:pt x="3413" y="51531"/>
                  </a:lnTo>
                  <a:lnTo>
                    <a:pt x="3531" y="50590"/>
                  </a:lnTo>
                  <a:lnTo>
                    <a:pt x="3648" y="49648"/>
                  </a:lnTo>
                  <a:lnTo>
                    <a:pt x="3779" y="48707"/>
                  </a:lnTo>
                  <a:lnTo>
                    <a:pt x="3923" y="47779"/>
                  </a:lnTo>
                  <a:lnTo>
                    <a:pt x="4080" y="46837"/>
                  </a:lnTo>
                  <a:lnTo>
                    <a:pt x="4237" y="45896"/>
                  </a:lnTo>
                  <a:lnTo>
                    <a:pt x="4407" y="44954"/>
                  </a:lnTo>
                  <a:lnTo>
                    <a:pt x="4590" y="44013"/>
                  </a:lnTo>
                  <a:lnTo>
                    <a:pt x="4786" y="43085"/>
                  </a:lnTo>
                  <a:lnTo>
                    <a:pt x="4982" y="42143"/>
                  </a:lnTo>
                  <a:lnTo>
                    <a:pt x="5191" y="41215"/>
                  </a:lnTo>
                  <a:lnTo>
                    <a:pt x="5414" y="40286"/>
                  </a:lnTo>
                  <a:lnTo>
                    <a:pt x="5636" y="39345"/>
                  </a:lnTo>
                  <a:lnTo>
                    <a:pt x="5871" y="38417"/>
                  </a:lnTo>
                  <a:lnTo>
                    <a:pt x="6120" y="37501"/>
                  </a:lnTo>
                  <a:lnTo>
                    <a:pt x="6381" y="36573"/>
                  </a:lnTo>
                  <a:lnTo>
                    <a:pt x="6643" y="35658"/>
                  </a:lnTo>
                  <a:lnTo>
                    <a:pt x="6917" y="34742"/>
                  </a:lnTo>
                  <a:lnTo>
                    <a:pt x="7205" y="33827"/>
                  </a:lnTo>
                  <a:lnTo>
                    <a:pt x="7506" y="32912"/>
                  </a:lnTo>
                  <a:lnTo>
                    <a:pt x="7806" y="32009"/>
                  </a:lnTo>
                  <a:lnTo>
                    <a:pt x="8120" y="31107"/>
                  </a:lnTo>
                  <a:lnTo>
                    <a:pt x="8434" y="30205"/>
                  </a:lnTo>
                  <a:lnTo>
                    <a:pt x="8774" y="29316"/>
                  </a:lnTo>
                  <a:lnTo>
                    <a:pt x="9114" y="28427"/>
                  </a:lnTo>
                  <a:lnTo>
                    <a:pt x="9467" y="27551"/>
                  </a:lnTo>
                  <a:lnTo>
                    <a:pt x="9820" y="26675"/>
                  </a:lnTo>
                  <a:lnTo>
                    <a:pt x="10199" y="25799"/>
                  </a:lnTo>
                  <a:lnTo>
                    <a:pt x="10565" y="24936"/>
                  </a:lnTo>
                  <a:lnTo>
                    <a:pt x="10958" y="24086"/>
                  </a:lnTo>
                  <a:lnTo>
                    <a:pt x="11350" y="23223"/>
                  </a:lnTo>
                  <a:lnTo>
                    <a:pt x="11755" y="22386"/>
                  </a:lnTo>
                  <a:lnTo>
                    <a:pt x="12174" y="21549"/>
                  </a:lnTo>
                  <a:lnTo>
                    <a:pt x="12605" y="20712"/>
                  </a:lnTo>
                  <a:lnTo>
                    <a:pt x="13037" y="19888"/>
                  </a:lnTo>
                  <a:lnTo>
                    <a:pt x="13481" y="19078"/>
                  </a:lnTo>
                  <a:lnTo>
                    <a:pt x="13926" y="18267"/>
                  </a:lnTo>
                  <a:lnTo>
                    <a:pt x="14397" y="17469"/>
                  </a:lnTo>
                  <a:lnTo>
                    <a:pt x="14867" y="16672"/>
                  </a:lnTo>
                  <a:lnTo>
                    <a:pt x="15338" y="15887"/>
                  </a:lnTo>
                  <a:lnTo>
                    <a:pt x="15835" y="15116"/>
                  </a:lnTo>
                  <a:lnTo>
                    <a:pt x="16332" y="14357"/>
                  </a:lnTo>
                  <a:lnTo>
                    <a:pt x="16829" y="13599"/>
                  </a:lnTo>
                  <a:lnTo>
                    <a:pt x="17352" y="12854"/>
                  </a:lnTo>
                  <a:lnTo>
                    <a:pt x="17875" y="12121"/>
                  </a:lnTo>
                  <a:lnTo>
                    <a:pt x="18411" y="11389"/>
                  </a:lnTo>
                  <a:lnTo>
                    <a:pt x="18947" y="10670"/>
                  </a:lnTo>
                  <a:lnTo>
                    <a:pt x="19418" y="10082"/>
                  </a:lnTo>
                  <a:lnTo>
                    <a:pt x="19875" y="9506"/>
                  </a:lnTo>
                  <a:lnTo>
                    <a:pt x="20346" y="8957"/>
                  </a:lnTo>
                  <a:lnTo>
                    <a:pt x="20830" y="8408"/>
                  </a:lnTo>
                  <a:lnTo>
                    <a:pt x="21300" y="7885"/>
                  </a:lnTo>
                  <a:lnTo>
                    <a:pt x="21784" y="7375"/>
                  </a:lnTo>
                  <a:lnTo>
                    <a:pt x="22268" y="6891"/>
                  </a:lnTo>
                  <a:lnTo>
                    <a:pt x="22765" y="6420"/>
                  </a:lnTo>
                  <a:lnTo>
                    <a:pt x="23249" y="5950"/>
                  </a:lnTo>
                  <a:lnTo>
                    <a:pt x="23746" y="5518"/>
                  </a:lnTo>
                  <a:lnTo>
                    <a:pt x="24242" y="5087"/>
                  </a:lnTo>
                  <a:lnTo>
                    <a:pt x="24752" y="4681"/>
                  </a:lnTo>
                  <a:lnTo>
                    <a:pt x="25249" y="4289"/>
                  </a:lnTo>
                  <a:lnTo>
                    <a:pt x="25759" y="3910"/>
                  </a:lnTo>
                  <a:lnTo>
                    <a:pt x="26269" y="3544"/>
                  </a:lnTo>
                  <a:lnTo>
                    <a:pt x="26779" y="3204"/>
                  </a:lnTo>
                  <a:lnTo>
                    <a:pt x="27289" y="2877"/>
                  </a:lnTo>
                  <a:lnTo>
                    <a:pt x="27812" y="2576"/>
                  </a:lnTo>
                  <a:lnTo>
                    <a:pt x="28322" y="2275"/>
                  </a:lnTo>
                  <a:lnTo>
                    <a:pt x="28845" y="2001"/>
                  </a:lnTo>
                  <a:lnTo>
                    <a:pt x="29368" y="1739"/>
                  </a:lnTo>
                  <a:lnTo>
                    <a:pt x="29891" y="1504"/>
                  </a:lnTo>
                  <a:lnTo>
                    <a:pt x="30414" y="1282"/>
                  </a:lnTo>
                  <a:lnTo>
                    <a:pt x="30937" y="1073"/>
                  </a:lnTo>
                  <a:lnTo>
                    <a:pt x="31473" y="876"/>
                  </a:lnTo>
                  <a:lnTo>
                    <a:pt x="31996" y="706"/>
                  </a:lnTo>
                  <a:lnTo>
                    <a:pt x="32532" y="549"/>
                  </a:lnTo>
                  <a:lnTo>
                    <a:pt x="33055" y="406"/>
                  </a:lnTo>
                  <a:lnTo>
                    <a:pt x="33591" y="288"/>
                  </a:lnTo>
                  <a:lnTo>
                    <a:pt x="34128" y="170"/>
                  </a:lnTo>
                  <a:lnTo>
                    <a:pt x="34664" y="92"/>
                  </a:lnTo>
                  <a:lnTo>
                    <a:pt x="35187" y="13"/>
                  </a:lnTo>
                  <a:lnTo>
                    <a:pt x="3457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1924500" y="1438775"/>
              <a:ext cx="632550" cy="729650"/>
            </a:xfrm>
            <a:custGeom>
              <a:avLst/>
              <a:gdLst/>
              <a:ahLst/>
              <a:cxnLst/>
              <a:rect l="l" t="t" r="r" b="b"/>
              <a:pathLst>
                <a:path w="25302" h="29186" extrusionOk="0">
                  <a:moveTo>
                    <a:pt x="4668" y="1"/>
                  </a:moveTo>
                  <a:lnTo>
                    <a:pt x="4498" y="14"/>
                  </a:lnTo>
                  <a:lnTo>
                    <a:pt x="4341" y="40"/>
                  </a:lnTo>
                  <a:lnTo>
                    <a:pt x="4197" y="92"/>
                  </a:lnTo>
                  <a:lnTo>
                    <a:pt x="4040" y="171"/>
                  </a:lnTo>
                  <a:lnTo>
                    <a:pt x="3870" y="288"/>
                  </a:lnTo>
                  <a:lnTo>
                    <a:pt x="3713" y="419"/>
                  </a:lnTo>
                  <a:lnTo>
                    <a:pt x="3544" y="576"/>
                  </a:lnTo>
                  <a:lnTo>
                    <a:pt x="3387" y="759"/>
                  </a:lnTo>
                  <a:lnTo>
                    <a:pt x="3243" y="955"/>
                  </a:lnTo>
                  <a:lnTo>
                    <a:pt x="3086" y="1178"/>
                  </a:lnTo>
                  <a:lnTo>
                    <a:pt x="2942" y="1413"/>
                  </a:lnTo>
                  <a:lnTo>
                    <a:pt x="2785" y="1674"/>
                  </a:lnTo>
                  <a:lnTo>
                    <a:pt x="2641" y="1949"/>
                  </a:lnTo>
                  <a:lnTo>
                    <a:pt x="2511" y="2250"/>
                  </a:lnTo>
                  <a:lnTo>
                    <a:pt x="2367" y="2564"/>
                  </a:lnTo>
                  <a:lnTo>
                    <a:pt x="2236" y="2890"/>
                  </a:lnTo>
                  <a:lnTo>
                    <a:pt x="2105" y="3244"/>
                  </a:lnTo>
                  <a:lnTo>
                    <a:pt x="1974" y="3610"/>
                  </a:lnTo>
                  <a:lnTo>
                    <a:pt x="1857" y="3989"/>
                  </a:lnTo>
                  <a:lnTo>
                    <a:pt x="1608" y="4786"/>
                  </a:lnTo>
                  <a:lnTo>
                    <a:pt x="1386" y="5636"/>
                  </a:lnTo>
                  <a:lnTo>
                    <a:pt x="1177" y="6526"/>
                  </a:lnTo>
                  <a:lnTo>
                    <a:pt x="981" y="7467"/>
                  </a:lnTo>
                  <a:lnTo>
                    <a:pt x="811" y="8448"/>
                  </a:lnTo>
                  <a:lnTo>
                    <a:pt x="641" y="9454"/>
                  </a:lnTo>
                  <a:lnTo>
                    <a:pt x="497" y="10474"/>
                  </a:lnTo>
                  <a:lnTo>
                    <a:pt x="366" y="11533"/>
                  </a:lnTo>
                  <a:lnTo>
                    <a:pt x="262" y="12606"/>
                  </a:lnTo>
                  <a:lnTo>
                    <a:pt x="170" y="13678"/>
                  </a:lnTo>
                  <a:lnTo>
                    <a:pt x="105" y="14763"/>
                  </a:lnTo>
                  <a:lnTo>
                    <a:pt x="52" y="15848"/>
                  </a:lnTo>
                  <a:lnTo>
                    <a:pt x="13" y="16934"/>
                  </a:lnTo>
                  <a:lnTo>
                    <a:pt x="0" y="17993"/>
                  </a:lnTo>
                  <a:lnTo>
                    <a:pt x="13" y="19052"/>
                  </a:lnTo>
                  <a:lnTo>
                    <a:pt x="39" y="20085"/>
                  </a:lnTo>
                  <a:lnTo>
                    <a:pt x="92" y="21092"/>
                  </a:lnTo>
                  <a:lnTo>
                    <a:pt x="170" y="22072"/>
                  </a:lnTo>
                  <a:lnTo>
                    <a:pt x="275" y="23001"/>
                  </a:lnTo>
                  <a:lnTo>
                    <a:pt x="392" y="23903"/>
                  </a:lnTo>
                  <a:lnTo>
                    <a:pt x="471" y="24335"/>
                  </a:lnTo>
                  <a:lnTo>
                    <a:pt x="549" y="24753"/>
                  </a:lnTo>
                  <a:lnTo>
                    <a:pt x="628" y="25158"/>
                  </a:lnTo>
                  <a:lnTo>
                    <a:pt x="719" y="25551"/>
                  </a:lnTo>
                  <a:lnTo>
                    <a:pt x="824" y="25930"/>
                  </a:lnTo>
                  <a:lnTo>
                    <a:pt x="915" y="26296"/>
                  </a:lnTo>
                  <a:lnTo>
                    <a:pt x="1033" y="26649"/>
                  </a:lnTo>
                  <a:lnTo>
                    <a:pt x="1151" y="26976"/>
                  </a:lnTo>
                  <a:lnTo>
                    <a:pt x="1216" y="27133"/>
                  </a:lnTo>
                  <a:lnTo>
                    <a:pt x="1281" y="27290"/>
                  </a:lnTo>
                  <a:lnTo>
                    <a:pt x="1360" y="27433"/>
                  </a:lnTo>
                  <a:lnTo>
                    <a:pt x="1451" y="27577"/>
                  </a:lnTo>
                  <a:lnTo>
                    <a:pt x="1543" y="27708"/>
                  </a:lnTo>
                  <a:lnTo>
                    <a:pt x="1648" y="27839"/>
                  </a:lnTo>
                  <a:lnTo>
                    <a:pt x="1752" y="27956"/>
                  </a:lnTo>
                  <a:lnTo>
                    <a:pt x="1870" y="28074"/>
                  </a:lnTo>
                  <a:lnTo>
                    <a:pt x="1988" y="28179"/>
                  </a:lnTo>
                  <a:lnTo>
                    <a:pt x="2118" y="28283"/>
                  </a:lnTo>
                  <a:lnTo>
                    <a:pt x="2249" y="28375"/>
                  </a:lnTo>
                  <a:lnTo>
                    <a:pt x="2393" y="28466"/>
                  </a:lnTo>
                  <a:lnTo>
                    <a:pt x="2537" y="28558"/>
                  </a:lnTo>
                  <a:lnTo>
                    <a:pt x="2694" y="28636"/>
                  </a:lnTo>
                  <a:lnTo>
                    <a:pt x="3020" y="28780"/>
                  </a:lnTo>
                  <a:lnTo>
                    <a:pt x="3360" y="28898"/>
                  </a:lnTo>
                  <a:lnTo>
                    <a:pt x="3727" y="29003"/>
                  </a:lnTo>
                  <a:lnTo>
                    <a:pt x="4119" y="29081"/>
                  </a:lnTo>
                  <a:lnTo>
                    <a:pt x="4524" y="29133"/>
                  </a:lnTo>
                  <a:lnTo>
                    <a:pt x="4956" y="29173"/>
                  </a:lnTo>
                  <a:lnTo>
                    <a:pt x="5400" y="29186"/>
                  </a:lnTo>
                  <a:lnTo>
                    <a:pt x="5858" y="29186"/>
                  </a:lnTo>
                  <a:lnTo>
                    <a:pt x="6329" y="29173"/>
                  </a:lnTo>
                  <a:lnTo>
                    <a:pt x="6812" y="29133"/>
                  </a:lnTo>
                  <a:lnTo>
                    <a:pt x="7309" y="29081"/>
                  </a:lnTo>
                  <a:lnTo>
                    <a:pt x="7832" y="29003"/>
                  </a:lnTo>
                  <a:lnTo>
                    <a:pt x="8355" y="28911"/>
                  </a:lnTo>
                  <a:lnTo>
                    <a:pt x="8878" y="28806"/>
                  </a:lnTo>
                  <a:lnTo>
                    <a:pt x="9428" y="28689"/>
                  </a:lnTo>
                  <a:lnTo>
                    <a:pt x="9964" y="28558"/>
                  </a:lnTo>
                  <a:lnTo>
                    <a:pt x="10526" y="28401"/>
                  </a:lnTo>
                  <a:lnTo>
                    <a:pt x="11088" y="28244"/>
                  </a:lnTo>
                  <a:lnTo>
                    <a:pt x="11650" y="28061"/>
                  </a:lnTo>
                  <a:lnTo>
                    <a:pt x="12213" y="27878"/>
                  </a:lnTo>
                  <a:lnTo>
                    <a:pt x="12775" y="27669"/>
                  </a:lnTo>
                  <a:lnTo>
                    <a:pt x="13350" y="27460"/>
                  </a:lnTo>
                  <a:lnTo>
                    <a:pt x="13912" y="27224"/>
                  </a:lnTo>
                  <a:lnTo>
                    <a:pt x="14475" y="26989"/>
                  </a:lnTo>
                  <a:lnTo>
                    <a:pt x="15037" y="26740"/>
                  </a:lnTo>
                  <a:lnTo>
                    <a:pt x="15599" y="26479"/>
                  </a:lnTo>
                  <a:lnTo>
                    <a:pt x="16161" y="26217"/>
                  </a:lnTo>
                  <a:lnTo>
                    <a:pt x="16711" y="25943"/>
                  </a:lnTo>
                  <a:lnTo>
                    <a:pt x="17247" y="25655"/>
                  </a:lnTo>
                  <a:lnTo>
                    <a:pt x="17783" y="25354"/>
                  </a:lnTo>
                  <a:lnTo>
                    <a:pt x="18306" y="25054"/>
                  </a:lnTo>
                  <a:lnTo>
                    <a:pt x="18816" y="24753"/>
                  </a:lnTo>
                  <a:lnTo>
                    <a:pt x="19326" y="24426"/>
                  </a:lnTo>
                  <a:lnTo>
                    <a:pt x="19810" y="24112"/>
                  </a:lnTo>
                  <a:lnTo>
                    <a:pt x="20293" y="23785"/>
                  </a:lnTo>
                  <a:lnTo>
                    <a:pt x="20751" y="23445"/>
                  </a:lnTo>
                  <a:lnTo>
                    <a:pt x="21196" y="23118"/>
                  </a:lnTo>
                  <a:lnTo>
                    <a:pt x="21627" y="22765"/>
                  </a:lnTo>
                  <a:lnTo>
                    <a:pt x="22032" y="22425"/>
                  </a:lnTo>
                  <a:lnTo>
                    <a:pt x="22425" y="22072"/>
                  </a:lnTo>
                  <a:lnTo>
                    <a:pt x="22804" y="21732"/>
                  </a:lnTo>
                  <a:lnTo>
                    <a:pt x="23157" y="21379"/>
                  </a:lnTo>
                  <a:lnTo>
                    <a:pt x="23484" y="21013"/>
                  </a:lnTo>
                  <a:lnTo>
                    <a:pt x="23785" y="20660"/>
                  </a:lnTo>
                  <a:lnTo>
                    <a:pt x="24059" y="20307"/>
                  </a:lnTo>
                  <a:lnTo>
                    <a:pt x="24321" y="19954"/>
                  </a:lnTo>
                  <a:lnTo>
                    <a:pt x="24543" y="19588"/>
                  </a:lnTo>
                  <a:lnTo>
                    <a:pt x="24752" y="19235"/>
                  </a:lnTo>
                  <a:lnTo>
                    <a:pt x="24922" y="18882"/>
                  </a:lnTo>
                  <a:lnTo>
                    <a:pt x="25053" y="18529"/>
                  </a:lnTo>
                  <a:lnTo>
                    <a:pt x="25171" y="18176"/>
                  </a:lnTo>
                  <a:lnTo>
                    <a:pt x="25210" y="18006"/>
                  </a:lnTo>
                  <a:lnTo>
                    <a:pt x="25249" y="17836"/>
                  </a:lnTo>
                  <a:lnTo>
                    <a:pt x="25275" y="17653"/>
                  </a:lnTo>
                  <a:lnTo>
                    <a:pt x="25288" y="17483"/>
                  </a:lnTo>
                  <a:lnTo>
                    <a:pt x="25301" y="17313"/>
                  </a:lnTo>
                  <a:lnTo>
                    <a:pt x="25301" y="17143"/>
                  </a:lnTo>
                  <a:lnTo>
                    <a:pt x="25288" y="16973"/>
                  </a:lnTo>
                  <a:lnTo>
                    <a:pt x="25275" y="16816"/>
                  </a:lnTo>
                  <a:lnTo>
                    <a:pt x="25249" y="16646"/>
                  </a:lnTo>
                  <a:lnTo>
                    <a:pt x="25210" y="16476"/>
                  </a:lnTo>
                  <a:lnTo>
                    <a:pt x="25171" y="16319"/>
                  </a:lnTo>
                  <a:lnTo>
                    <a:pt x="25105" y="16149"/>
                  </a:lnTo>
                  <a:lnTo>
                    <a:pt x="24974" y="15822"/>
                  </a:lnTo>
                  <a:lnTo>
                    <a:pt x="24831" y="15495"/>
                  </a:lnTo>
                  <a:lnTo>
                    <a:pt x="24661" y="15155"/>
                  </a:lnTo>
                  <a:lnTo>
                    <a:pt x="24478" y="14815"/>
                  </a:lnTo>
                  <a:lnTo>
                    <a:pt x="24281" y="14476"/>
                  </a:lnTo>
                  <a:lnTo>
                    <a:pt x="24072" y="14136"/>
                  </a:lnTo>
                  <a:lnTo>
                    <a:pt x="23837" y="13782"/>
                  </a:lnTo>
                  <a:lnTo>
                    <a:pt x="23588" y="13429"/>
                  </a:lnTo>
                  <a:lnTo>
                    <a:pt x="23327" y="13076"/>
                  </a:lnTo>
                  <a:lnTo>
                    <a:pt x="23052" y="12723"/>
                  </a:lnTo>
                  <a:lnTo>
                    <a:pt x="22765" y="12357"/>
                  </a:lnTo>
                  <a:lnTo>
                    <a:pt x="22464" y="12004"/>
                  </a:lnTo>
                  <a:lnTo>
                    <a:pt x="22150" y="11638"/>
                  </a:lnTo>
                  <a:lnTo>
                    <a:pt x="21836" y="11285"/>
                  </a:lnTo>
                  <a:lnTo>
                    <a:pt x="21156" y="10566"/>
                  </a:lnTo>
                  <a:lnTo>
                    <a:pt x="20437" y="9834"/>
                  </a:lnTo>
                  <a:lnTo>
                    <a:pt x="19679" y="9128"/>
                  </a:lnTo>
                  <a:lnTo>
                    <a:pt x="18907" y="8421"/>
                  </a:lnTo>
                  <a:lnTo>
                    <a:pt x="18097" y="7715"/>
                  </a:lnTo>
                  <a:lnTo>
                    <a:pt x="17273" y="7035"/>
                  </a:lnTo>
                  <a:lnTo>
                    <a:pt x="16436" y="6356"/>
                  </a:lnTo>
                  <a:lnTo>
                    <a:pt x="15586" y="5715"/>
                  </a:lnTo>
                  <a:lnTo>
                    <a:pt x="14723" y="5074"/>
                  </a:lnTo>
                  <a:lnTo>
                    <a:pt x="13873" y="4473"/>
                  </a:lnTo>
                  <a:lnTo>
                    <a:pt x="13023" y="3897"/>
                  </a:lnTo>
                  <a:lnTo>
                    <a:pt x="12186" y="3335"/>
                  </a:lnTo>
                  <a:lnTo>
                    <a:pt x="11350" y="2825"/>
                  </a:lnTo>
                  <a:lnTo>
                    <a:pt x="10539" y="2341"/>
                  </a:lnTo>
                  <a:lnTo>
                    <a:pt x="9754" y="1884"/>
                  </a:lnTo>
                  <a:lnTo>
                    <a:pt x="8996" y="1478"/>
                  </a:lnTo>
                  <a:lnTo>
                    <a:pt x="8264" y="1125"/>
                  </a:lnTo>
                  <a:lnTo>
                    <a:pt x="7584" y="798"/>
                  </a:lnTo>
                  <a:lnTo>
                    <a:pt x="6930" y="537"/>
                  </a:lnTo>
                  <a:lnTo>
                    <a:pt x="6629" y="419"/>
                  </a:lnTo>
                  <a:lnTo>
                    <a:pt x="6329" y="315"/>
                  </a:lnTo>
                  <a:lnTo>
                    <a:pt x="6054" y="223"/>
                  </a:lnTo>
                  <a:lnTo>
                    <a:pt x="5779" y="145"/>
                  </a:lnTo>
                  <a:lnTo>
                    <a:pt x="5531" y="92"/>
                  </a:lnTo>
                  <a:lnTo>
                    <a:pt x="5296" y="40"/>
                  </a:lnTo>
                  <a:lnTo>
                    <a:pt x="5073" y="14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1949325" y="1452175"/>
              <a:ext cx="607725" cy="716250"/>
            </a:xfrm>
            <a:custGeom>
              <a:avLst/>
              <a:gdLst/>
              <a:ahLst/>
              <a:cxnLst/>
              <a:rect l="l" t="t" r="r" b="b"/>
              <a:pathLst>
                <a:path w="24309" h="28650" extrusionOk="0">
                  <a:moveTo>
                    <a:pt x="5937" y="1"/>
                  </a:moveTo>
                  <a:lnTo>
                    <a:pt x="6434" y="354"/>
                  </a:lnTo>
                  <a:lnTo>
                    <a:pt x="6931" y="720"/>
                  </a:lnTo>
                  <a:lnTo>
                    <a:pt x="7428" y="1112"/>
                  </a:lnTo>
                  <a:lnTo>
                    <a:pt x="7938" y="1518"/>
                  </a:lnTo>
                  <a:lnTo>
                    <a:pt x="8461" y="1936"/>
                  </a:lnTo>
                  <a:lnTo>
                    <a:pt x="8971" y="2354"/>
                  </a:lnTo>
                  <a:lnTo>
                    <a:pt x="9481" y="2799"/>
                  </a:lnTo>
                  <a:lnTo>
                    <a:pt x="10004" y="3244"/>
                  </a:lnTo>
                  <a:lnTo>
                    <a:pt x="10514" y="3714"/>
                  </a:lnTo>
                  <a:lnTo>
                    <a:pt x="11023" y="4185"/>
                  </a:lnTo>
                  <a:lnTo>
                    <a:pt x="11533" y="4656"/>
                  </a:lnTo>
                  <a:lnTo>
                    <a:pt x="12043" y="5140"/>
                  </a:lnTo>
                  <a:lnTo>
                    <a:pt x="12527" y="5636"/>
                  </a:lnTo>
                  <a:lnTo>
                    <a:pt x="13024" y="6133"/>
                  </a:lnTo>
                  <a:lnTo>
                    <a:pt x="13495" y="6630"/>
                  </a:lnTo>
                  <a:lnTo>
                    <a:pt x="13965" y="7140"/>
                  </a:lnTo>
                  <a:lnTo>
                    <a:pt x="14423" y="7650"/>
                  </a:lnTo>
                  <a:lnTo>
                    <a:pt x="14868" y="8147"/>
                  </a:lnTo>
                  <a:lnTo>
                    <a:pt x="15299" y="8670"/>
                  </a:lnTo>
                  <a:lnTo>
                    <a:pt x="15718" y="9180"/>
                  </a:lnTo>
                  <a:lnTo>
                    <a:pt x="16110" y="9677"/>
                  </a:lnTo>
                  <a:lnTo>
                    <a:pt x="16489" y="10187"/>
                  </a:lnTo>
                  <a:lnTo>
                    <a:pt x="16855" y="10697"/>
                  </a:lnTo>
                  <a:lnTo>
                    <a:pt x="17195" y="11194"/>
                  </a:lnTo>
                  <a:lnTo>
                    <a:pt x="17509" y="11690"/>
                  </a:lnTo>
                  <a:lnTo>
                    <a:pt x="17810" y="12187"/>
                  </a:lnTo>
                  <a:lnTo>
                    <a:pt x="18071" y="12671"/>
                  </a:lnTo>
                  <a:lnTo>
                    <a:pt x="18320" y="13142"/>
                  </a:lnTo>
                  <a:lnTo>
                    <a:pt x="18542" y="13613"/>
                  </a:lnTo>
                  <a:lnTo>
                    <a:pt x="18725" y="14070"/>
                  </a:lnTo>
                  <a:lnTo>
                    <a:pt x="18895" y="14528"/>
                  </a:lnTo>
                  <a:lnTo>
                    <a:pt x="19026" y="14959"/>
                  </a:lnTo>
                  <a:lnTo>
                    <a:pt x="19078" y="15208"/>
                  </a:lnTo>
                  <a:lnTo>
                    <a:pt x="19104" y="15443"/>
                  </a:lnTo>
                  <a:lnTo>
                    <a:pt x="19117" y="15692"/>
                  </a:lnTo>
                  <a:lnTo>
                    <a:pt x="19117" y="15927"/>
                  </a:lnTo>
                  <a:lnTo>
                    <a:pt x="19091" y="16175"/>
                  </a:lnTo>
                  <a:lnTo>
                    <a:pt x="19052" y="16424"/>
                  </a:lnTo>
                  <a:lnTo>
                    <a:pt x="18987" y="16659"/>
                  </a:lnTo>
                  <a:lnTo>
                    <a:pt x="18908" y="16908"/>
                  </a:lnTo>
                  <a:lnTo>
                    <a:pt x="18817" y="17156"/>
                  </a:lnTo>
                  <a:lnTo>
                    <a:pt x="18699" y="17391"/>
                  </a:lnTo>
                  <a:lnTo>
                    <a:pt x="18568" y="17640"/>
                  </a:lnTo>
                  <a:lnTo>
                    <a:pt x="18424" y="17875"/>
                  </a:lnTo>
                  <a:lnTo>
                    <a:pt x="18267" y="18124"/>
                  </a:lnTo>
                  <a:lnTo>
                    <a:pt x="18097" y="18359"/>
                  </a:lnTo>
                  <a:lnTo>
                    <a:pt x="17901" y="18594"/>
                  </a:lnTo>
                  <a:lnTo>
                    <a:pt x="17705" y="18843"/>
                  </a:lnTo>
                  <a:lnTo>
                    <a:pt x="17483" y="19078"/>
                  </a:lnTo>
                  <a:lnTo>
                    <a:pt x="17261" y="19314"/>
                  </a:lnTo>
                  <a:lnTo>
                    <a:pt x="17012" y="19549"/>
                  </a:lnTo>
                  <a:lnTo>
                    <a:pt x="16764" y="19784"/>
                  </a:lnTo>
                  <a:lnTo>
                    <a:pt x="16489" y="20007"/>
                  </a:lnTo>
                  <a:lnTo>
                    <a:pt x="16214" y="20242"/>
                  </a:lnTo>
                  <a:lnTo>
                    <a:pt x="15927" y="20464"/>
                  </a:lnTo>
                  <a:lnTo>
                    <a:pt x="15626" y="20687"/>
                  </a:lnTo>
                  <a:lnTo>
                    <a:pt x="14998" y="21131"/>
                  </a:lnTo>
                  <a:lnTo>
                    <a:pt x="14332" y="21550"/>
                  </a:lnTo>
                  <a:lnTo>
                    <a:pt x="13626" y="21968"/>
                  </a:lnTo>
                  <a:lnTo>
                    <a:pt x="12906" y="22373"/>
                  </a:lnTo>
                  <a:lnTo>
                    <a:pt x="12148" y="22766"/>
                  </a:lnTo>
                  <a:lnTo>
                    <a:pt x="11363" y="23132"/>
                  </a:lnTo>
                  <a:lnTo>
                    <a:pt x="10566" y="23485"/>
                  </a:lnTo>
                  <a:lnTo>
                    <a:pt x="9755" y="23825"/>
                  </a:lnTo>
                  <a:lnTo>
                    <a:pt x="8931" y="24138"/>
                  </a:lnTo>
                  <a:lnTo>
                    <a:pt x="8095" y="24439"/>
                  </a:lnTo>
                  <a:lnTo>
                    <a:pt x="7245" y="24714"/>
                  </a:lnTo>
                  <a:lnTo>
                    <a:pt x="6408" y="24962"/>
                  </a:lnTo>
                  <a:lnTo>
                    <a:pt x="5571" y="25185"/>
                  </a:lnTo>
                  <a:lnTo>
                    <a:pt x="4721" y="25394"/>
                  </a:lnTo>
                  <a:lnTo>
                    <a:pt x="3897" y="25564"/>
                  </a:lnTo>
                  <a:lnTo>
                    <a:pt x="3087" y="25708"/>
                  </a:lnTo>
                  <a:lnTo>
                    <a:pt x="2276" y="25825"/>
                  </a:lnTo>
                  <a:lnTo>
                    <a:pt x="1504" y="25917"/>
                  </a:lnTo>
                  <a:lnTo>
                    <a:pt x="733" y="25969"/>
                  </a:lnTo>
                  <a:lnTo>
                    <a:pt x="367" y="25982"/>
                  </a:lnTo>
                  <a:lnTo>
                    <a:pt x="1" y="25982"/>
                  </a:lnTo>
                  <a:lnTo>
                    <a:pt x="158" y="26440"/>
                  </a:lnTo>
                  <a:lnTo>
                    <a:pt x="223" y="26597"/>
                  </a:lnTo>
                  <a:lnTo>
                    <a:pt x="288" y="26754"/>
                  </a:lnTo>
                  <a:lnTo>
                    <a:pt x="367" y="26897"/>
                  </a:lnTo>
                  <a:lnTo>
                    <a:pt x="458" y="27041"/>
                  </a:lnTo>
                  <a:lnTo>
                    <a:pt x="550" y="27172"/>
                  </a:lnTo>
                  <a:lnTo>
                    <a:pt x="655" y="27303"/>
                  </a:lnTo>
                  <a:lnTo>
                    <a:pt x="759" y="27420"/>
                  </a:lnTo>
                  <a:lnTo>
                    <a:pt x="877" y="27538"/>
                  </a:lnTo>
                  <a:lnTo>
                    <a:pt x="995" y="27643"/>
                  </a:lnTo>
                  <a:lnTo>
                    <a:pt x="1125" y="27747"/>
                  </a:lnTo>
                  <a:lnTo>
                    <a:pt x="1256" y="27839"/>
                  </a:lnTo>
                  <a:lnTo>
                    <a:pt x="1400" y="27930"/>
                  </a:lnTo>
                  <a:lnTo>
                    <a:pt x="1544" y="28022"/>
                  </a:lnTo>
                  <a:lnTo>
                    <a:pt x="1701" y="28100"/>
                  </a:lnTo>
                  <a:lnTo>
                    <a:pt x="2027" y="28244"/>
                  </a:lnTo>
                  <a:lnTo>
                    <a:pt x="2367" y="28362"/>
                  </a:lnTo>
                  <a:lnTo>
                    <a:pt x="2734" y="28467"/>
                  </a:lnTo>
                  <a:lnTo>
                    <a:pt x="3126" y="28545"/>
                  </a:lnTo>
                  <a:lnTo>
                    <a:pt x="3531" y="28597"/>
                  </a:lnTo>
                  <a:lnTo>
                    <a:pt x="3963" y="28637"/>
                  </a:lnTo>
                  <a:lnTo>
                    <a:pt x="4407" y="28650"/>
                  </a:lnTo>
                  <a:lnTo>
                    <a:pt x="4865" y="28650"/>
                  </a:lnTo>
                  <a:lnTo>
                    <a:pt x="5336" y="28637"/>
                  </a:lnTo>
                  <a:lnTo>
                    <a:pt x="5819" y="28597"/>
                  </a:lnTo>
                  <a:lnTo>
                    <a:pt x="6316" y="28545"/>
                  </a:lnTo>
                  <a:lnTo>
                    <a:pt x="6839" y="28467"/>
                  </a:lnTo>
                  <a:lnTo>
                    <a:pt x="7362" y="28375"/>
                  </a:lnTo>
                  <a:lnTo>
                    <a:pt x="7885" y="28270"/>
                  </a:lnTo>
                  <a:lnTo>
                    <a:pt x="8435" y="28153"/>
                  </a:lnTo>
                  <a:lnTo>
                    <a:pt x="8971" y="28022"/>
                  </a:lnTo>
                  <a:lnTo>
                    <a:pt x="9533" y="27865"/>
                  </a:lnTo>
                  <a:lnTo>
                    <a:pt x="10095" y="27708"/>
                  </a:lnTo>
                  <a:lnTo>
                    <a:pt x="10657" y="27525"/>
                  </a:lnTo>
                  <a:lnTo>
                    <a:pt x="11220" y="27342"/>
                  </a:lnTo>
                  <a:lnTo>
                    <a:pt x="11782" y="27133"/>
                  </a:lnTo>
                  <a:lnTo>
                    <a:pt x="12357" y="26924"/>
                  </a:lnTo>
                  <a:lnTo>
                    <a:pt x="12919" y="26688"/>
                  </a:lnTo>
                  <a:lnTo>
                    <a:pt x="13482" y="26453"/>
                  </a:lnTo>
                  <a:lnTo>
                    <a:pt x="14044" y="26204"/>
                  </a:lnTo>
                  <a:lnTo>
                    <a:pt x="14606" y="25943"/>
                  </a:lnTo>
                  <a:lnTo>
                    <a:pt x="15168" y="25681"/>
                  </a:lnTo>
                  <a:lnTo>
                    <a:pt x="15718" y="25407"/>
                  </a:lnTo>
                  <a:lnTo>
                    <a:pt x="16254" y="25119"/>
                  </a:lnTo>
                  <a:lnTo>
                    <a:pt x="16790" y="24818"/>
                  </a:lnTo>
                  <a:lnTo>
                    <a:pt x="17313" y="24518"/>
                  </a:lnTo>
                  <a:lnTo>
                    <a:pt x="17823" y="24217"/>
                  </a:lnTo>
                  <a:lnTo>
                    <a:pt x="18333" y="23890"/>
                  </a:lnTo>
                  <a:lnTo>
                    <a:pt x="18817" y="23576"/>
                  </a:lnTo>
                  <a:lnTo>
                    <a:pt x="19300" y="23249"/>
                  </a:lnTo>
                  <a:lnTo>
                    <a:pt x="19758" y="22909"/>
                  </a:lnTo>
                  <a:lnTo>
                    <a:pt x="20203" y="22582"/>
                  </a:lnTo>
                  <a:lnTo>
                    <a:pt x="20634" y="22229"/>
                  </a:lnTo>
                  <a:lnTo>
                    <a:pt x="21039" y="21889"/>
                  </a:lnTo>
                  <a:lnTo>
                    <a:pt x="21432" y="21536"/>
                  </a:lnTo>
                  <a:lnTo>
                    <a:pt x="21811" y="21196"/>
                  </a:lnTo>
                  <a:lnTo>
                    <a:pt x="22164" y="20843"/>
                  </a:lnTo>
                  <a:lnTo>
                    <a:pt x="22491" y="20477"/>
                  </a:lnTo>
                  <a:lnTo>
                    <a:pt x="22792" y="20124"/>
                  </a:lnTo>
                  <a:lnTo>
                    <a:pt x="23066" y="19771"/>
                  </a:lnTo>
                  <a:lnTo>
                    <a:pt x="23328" y="19418"/>
                  </a:lnTo>
                  <a:lnTo>
                    <a:pt x="23550" y="19052"/>
                  </a:lnTo>
                  <a:lnTo>
                    <a:pt x="23759" y="18699"/>
                  </a:lnTo>
                  <a:lnTo>
                    <a:pt x="23929" y="18346"/>
                  </a:lnTo>
                  <a:lnTo>
                    <a:pt x="24060" y="17993"/>
                  </a:lnTo>
                  <a:lnTo>
                    <a:pt x="24178" y="17640"/>
                  </a:lnTo>
                  <a:lnTo>
                    <a:pt x="24217" y="17470"/>
                  </a:lnTo>
                  <a:lnTo>
                    <a:pt x="24256" y="17300"/>
                  </a:lnTo>
                  <a:lnTo>
                    <a:pt x="24282" y="17117"/>
                  </a:lnTo>
                  <a:lnTo>
                    <a:pt x="24295" y="16947"/>
                  </a:lnTo>
                  <a:lnTo>
                    <a:pt x="24308" y="16777"/>
                  </a:lnTo>
                  <a:lnTo>
                    <a:pt x="24308" y="16607"/>
                  </a:lnTo>
                  <a:lnTo>
                    <a:pt x="24295" y="16437"/>
                  </a:lnTo>
                  <a:lnTo>
                    <a:pt x="24282" y="16280"/>
                  </a:lnTo>
                  <a:lnTo>
                    <a:pt x="24256" y="16110"/>
                  </a:lnTo>
                  <a:lnTo>
                    <a:pt x="24217" y="15940"/>
                  </a:lnTo>
                  <a:lnTo>
                    <a:pt x="24178" y="15783"/>
                  </a:lnTo>
                  <a:lnTo>
                    <a:pt x="24112" y="15613"/>
                  </a:lnTo>
                  <a:lnTo>
                    <a:pt x="24008" y="15352"/>
                  </a:lnTo>
                  <a:lnTo>
                    <a:pt x="23903" y="15090"/>
                  </a:lnTo>
                  <a:lnTo>
                    <a:pt x="23772" y="14816"/>
                  </a:lnTo>
                  <a:lnTo>
                    <a:pt x="23628" y="14541"/>
                  </a:lnTo>
                  <a:lnTo>
                    <a:pt x="23485" y="14266"/>
                  </a:lnTo>
                  <a:lnTo>
                    <a:pt x="23315" y="13979"/>
                  </a:lnTo>
                  <a:lnTo>
                    <a:pt x="22961" y="13416"/>
                  </a:lnTo>
                  <a:lnTo>
                    <a:pt x="22569" y="12854"/>
                  </a:lnTo>
                  <a:lnTo>
                    <a:pt x="22138" y="12266"/>
                  </a:lnTo>
                  <a:lnTo>
                    <a:pt x="21667" y="11690"/>
                  </a:lnTo>
                  <a:lnTo>
                    <a:pt x="21157" y="11102"/>
                  </a:lnTo>
                  <a:lnTo>
                    <a:pt x="20634" y="10514"/>
                  </a:lnTo>
                  <a:lnTo>
                    <a:pt x="20072" y="9938"/>
                  </a:lnTo>
                  <a:lnTo>
                    <a:pt x="19483" y="9350"/>
                  </a:lnTo>
                  <a:lnTo>
                    <a:pt x="18882" y="8762"/>
                  </a:lnTo>
                  <a:lnTo>
                    <a:pt x="18254" y="8186"/>
                  </a:lnTo>
                  <a:lnTo>
                    <a:pt x="17601" y="7611"/>
                  </a:lnTo>
                  <a:lnTo>
                    <a:pt x="16947" y="7049"/>
                  </a:lnTo>
                  <a:lnTo>
                    <a:pt x="16280" y="6499"/>
                  </a:lnTo>
                  <a:lnTo>
                    <a:pt x="15600" y="5950"/>
                  </a:lnTo>
                  <a:lnTo>
                    <a:pt x="14907" y="5414"/>
                  </a:lnTo>
                  <a:lnTo>
                    <a:pt x="14214" y="4891"/>
                  </a:lnTo>
                  <a:lnTo>
                    <a:pt x="13521" y="4381"/>
                  </a:lnTo>
                  <a:lnTo>
                    <a:pt x="12828" y="3897"/>
                  </a:lnTo>
                  <a:lnTo>
                    <a:pt x="12135" y="3427"/>
                  </a:lnTo>
                  <a:lnTo>
                    <a:pt x="11442" y="2969"/>
                  </a:lnTo>
                  <a:lnTo>
                    <a:pt x="10762" y="2538"/>
                  </a:lnTo>
                  <a:lnTo>
                    <a:pt x="10095" y="2132"/>
                  </a:lnTo>
                  <a:lnTo>
                    <a:pt x="9441" y="1740"/>
                  </a:lnTo>
                  <a:lnTo>
                    <a:pt x="8801" y="1374"/>
                  </a:lnTo>
                  <a:lnTo>
                    <a:pt x="8186" y="1047"/>
                  </a:lnTo>
                  <a:lnTo>
                    <a:pt x="7585" y="733"/>
                  </a:lnTo>
                  <a:lnTo>
                    <a:pt x="7009" y="459"/>
                  </a:lnTo>
                  <a:lnTo>
                    <a:pt x="6460" y="210"/>
                  </a:lnTo>
                  <a:lnTo>
                    <a:pt x="593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1990525" y="1715975"/>
              <a:ext cx="347825" cy="401125"/>
            </a:xfrm>
            <a:custGeom>
              <a:avLst/>
              <a:gdLst/>
              <a:ahLst/>
              <a:cxnLst/>
              <a:rect l="l" t="t" r="r" b="b"/>
              <a:pathLst>
                <a:path w="13913" h="16045" extrusionOk="0">
                  <a:moveTo>
                    <a:pt x="2472" y="1"/>
                  </a:moveTo>
                  <a:lnTo>
                    <a:pt x="2393" y="27"/>
                  </a:lnTo>
                  <a:lnTo>
                    <a:pt x="2315" y="53"/>
                  </a:lnTo>
                  <a:lnTo>
                    <a:pt x="2223" y="92"/>
                  </a:lnTo>
                  <a:lnTo>
                    <a:pt x="2132" y="158"/>
                  </a:lnTo>
                  <a:lnTo>
                    <a:pt x="2040" y="223"/>
                  </a:lnTo>
                  <a:lnTo>
                    <a:pt x="1949" y="315"/>
                  </a:lnTo>
                  <a:lnTo>
                    <a:pt x="1870" y="406"/>
                  </a:lnTo>
                  <a:lnTo>
                    <a:pt x="1779" y="524"/>
                  </a:lnTo>
                  <a:lnTo>
                    <a:pt x="1622" y="772"/>
                  </a:lnTo>
                  <a:lnTo>
                    <a:pt x="1452" y="1073"/>
                  </a:lnTo>
                  <a:lnTo>
                    <a:pt x="1308" y="1400"/>
                  </a:lnTo>
                  <a:lnTo>
                    <a:pt x="1164" y="1779"/>
                  </a:lnTo>
                  <a:lnTo>
                    <a:pt x="1020" y="2185"/>
                  </a:lnTo>
                  <a:lnTo>
                    <a:pt x="889" y="2629"/>
                  </a:lnTo>
                  <a:lnTo>
                    <a:pt x="759" y="3087"/>
                  </a:lnTo>
                  <a:lnTo>
                    <a:pt x="654" y="3584"/>
                  </a:lnTo>
                  <a:lnTo>
                    <a:pt x="536" y="4107"/>
                  </a:lnTo>
                  <a:lnTo>
                    <a:pt x="445" y="4643"/>
                  </a:lnTo>
                  <a:lnTo>
                    <a:pt x="353" y="5192"/>
                  </a:lnTo>
                  <a:lnTo>
                    <a:pt x="275" y="5754"/>
                  </a:lnTo>
                  <a:lnTo>
                    <a:pt x="209" y="6343"/>
                  </a:lnTo>
                  <a:lnTo>
                    <a:pt x="144" y="6918"/>
                  </a:lnTo>
                  <a:lnTo>
                    <a:pt x="92" y="7519"/>
                  </a:lnTo>
                  <a:lnTo>
                    <a:pt x="53" y="8108"/>
                  </a:lnTo>
                  <a:lnTo>
                    <a:pt x="26" y="8709"/>
                  </a:lnTo>
                  <a:lnTo>
                    <a:pt x="13" y="9298"/>
                  </a:lnTo>
                  <a:lnTo>
                    <a:pt x="0" y="9886"/>
                  </a:lnTo>
                  <a:lnTo>
                    <a:pt x="13" y="10474"/>
                  </a:lnTo>
                  <a:lnTo>
                    <a:pt x="26" y="11037"/>
                  </a:lnTo>
                  <a:lnTo>
                    <a:pt x="53" y="11586"/>
                  </a:lnTo>
                  <a:lnTo>
                    <a:pt x="92" y="12122"/>
                  </a:lnTo>
                  <a:lnTo>
                    <a:pt x="157" y="12645"/>
                  </a:lnTo>
                  <a:lnTo>
                    <a:pt x="223" y="13142"/>
                  </a:lnTo>
                  <a:lnTo>
                    <a:pt x="301" y="13600"/>
                  </a:lnTo>
                  <a:lnTo>
                    <a:pt x="406" y="14044"/>
                  </a:lnTo>
                  <a:lnTo>
                    <a:pt x="510" y="14449"/>
                  </a:lnTo>
                  <a:lnTo>
                    <a:pt x="641" y="14829"/>
                  </a:lnTo>
                  <a:lnTo>
                    <a:pt x="706" y="14999"/>
                  </a:lnTo>
                  <a:lnTo>
                    <a:pt x="798" y="15156"/>
                  </a:lnTo>
                  <a:lnTo>
                    <a:pt x="903" y="15299"/>
                  </a:lnTo>
                  <a:lnTo>
                    <a:pt x="1033" y="15430"/>
                  </a:lnTo>
                  <a:lnTo>
                    <a:pt x="1164" y="15548"/>
                  </a:lnTo>
                  <a:lnTo>
                    <a:pt x="1321" y="15652"/>
                  </a:lnTo>
                  <a:lnTo>
                    <a:pt x="1478" y="15744"/>
                  </a:lnTo>
                  <a:lnTo>
                    <a:pt x="1661" y="15822"/>
                  </a:lnTo>
                  <a:lnTo>
                    <a:pt x="1857" y="15888"/>
                  </a:lnTo>
                  <a:lnTo>
                    <a:pt x="2053" y="15940"/>
                  </a:lnTo>
                  <a:lnTo>
                    <a:pt x="2262" y="15979"/>
                  </a:lnTo>
                  <a:lnTo>
                    <a:pt x="2485" y="16005"/>
                  </a:lnTo>
                  <a:lnTo>
                    <a:pt x="2720" y="16032"/>
                  </a:lnTo>
                  <a:lnTo>
                    <a:pt x="2968" y="16045"/>
                  </a:lnTo>
                  <a:lnTo>
                    <a:pt x="3217" y="16045"/>
                  </a:lnTo>
                  <a:lnTo>
                    <a:pt x="3478" y="16032"/>
                  </a:lnTo>
                  <a:lnTo>
                    <a:pt x="3753" y="16005"/>
                  </a:lnTo>
                  <a:lnTo>
                    <a:pt x="4028" y="15979"/>
                  </a:lnTo>
                  <a:lnTo>
                    <a:pt x="4302" y="15940"/>
                  </a:lnTo>
                  <a:lnTo>
                    <a:pt x="4590" y="15888"/>
                  </a:lnTo>
                  <a:lnTo>
                    <a:pt x="5178" y="15770"/>
                  </a:lnTo>
                  <a:lnTo>
                    <a:pt x="5793" y="15613"/>
                  </a:lnTo>
                  <a:lnTo>
                    <a:pt x="6407" y="15430"/>
                  </a:lnTo>
                  <a:lnTo>
                    <a:pt x="7022" y="15208"/>
                  </a:lnTo>
                  <a:lnTo>
                    <a:pt x="7650" y="14959"/>
                  </a:lnTo>
                  <a:lnTo>
                    <a:pt x="8277" y="14698"/>
                  </a:lnTo>
                  <a:lnTo>
                    <a:pt x="8879" y="14410"/>
                  </a:lnTo>
                  <a:lnTo>
                    <a:pt x="9480" y="14096"/>
                  </a:lnTo>
                  <a:lnTo>
                    <a:pt x="10068" y="13770"/>
                  </a:lnTo>
                  <a:lnTo>
                    <a:pt x="10618" y="13430"/>
                  </a:lnTo>
                  <a:lnTo>
                    <a:pt x="11154" y="13063"/>
                  </a:lnTo>
                  <a:lnTo>
                    <a:pt x="11651" y="12697"/>
                  </a:lnTo>
                  <a:lnTo>
                    <a:pt x="11886" y="12514"/>
                  </a:lnTo>
                  <a:lnTo>
                    <a:pt x="12121" y="12318"/>
                  </a:lnTo>
                  <a:lnTo>
                    <a:pt x="12331" y="12135"/>
                  </a:lnTo>
                  <a:lnTo>
                    <a:pt x="12540" y="11939"/>
                  </a:lnTo>
                  <a:lnTo>
                    <a:pt x="12723" y="11743"/>
                  </a:lnTo>
                  <a:lnTo>
                    <a:pt x="12906" y="11547"/>
                  </a:lnTo>
                  <a:lnTo>
                    <a:pt x="13076" y="11351"/>
                  </a:lnTo>
                  <a:lnTo>
                    <a:pt x="13233" y="11154"/>
                  </a:lnTo>
                  <a:lnTo>
                    <a:pt x="13364" y="10958"/>
                  </a:lnTo>
                  <a:lnTo>
                    <a:pt x="13494" y="10762"/>
                  </a:lnTo>
                  <a:lnTo>
                    <a:pt x="13599" y="10566"/>
                  </a:lnTo>
                  <a:lnTo>
                    <a:pt x="13704" y="10370"/>
                  </a:lnTo>
                  <a:lnTo>
                    <a:pt x="13769" y="10187"/>
                  </a:lnTo>
                  <a:lnTo>
                    <a:pt x="13834" y="9991"/>
                  </a:lnTo>
                  <a:lnTo>
                    <a:pt x="13873" y="9795"/>
                  </a:lnTo>
                  <a:lnTo>
                    <a:pt x="13900" y="9611"/>
                  </a:lnTo>
                  <a:lnTo>
                    <a:pt x="13913" y="9415"/>
                  </a:lnTo>
                  <a:lnTo>
                    <a:pt x="13887" y="9232"/>
                  </a:lnTo>
                  <a:lnTo>
                    <a:pt x="13860" y="9049"/>
                  </a:lnTo>
                  <a:lnTo>
                    <a:pt x="13808" y="8879"/>
                  </a:lnTo>
                  <a:lnTo>
                    <a:pt x="13730" y="8696"/>
                  </a:lnTo>
                  <a:lnTo>
                    <a:pt x="13651" y="8513"/>
                  </a:lnTo>
                  <a:lnTo>
                    <a:pt x="13455" y="8147"/>
                  </a:lnTo>
                  <a:lnTo>
                    <a:pt x="13233" y="7768"/>
                  </a:lnTo>
                  <a:lnTo>
                    <a:pt x="12971" y="7376"/>
                  </a:lnTo>
                  <a:lnTo>
                    <a:pt x="12671" y="6983"/>
                  </a:lnTo>
                  <a:lnTo>
                    <a:pt x="12344" y="6591"/>
                  </a:lnTo>
                  <a:lnTo>
                    <a:pt x="12004" y="6199"/>
                  </a:lnTo>
                  <a:lnTo>
                    <a:pt x="11624" y="5806"/>
                  </a:lnTo>
                  <a:lnTo>
                    <a:pt x="11232" y="5401"/>
                  </a:lnTo>
                  <a:lnTo>
                    <a:pt x="10814" y="5009"/>
                  </a:lnTo>
                  <a:lnTo>
                    <a:pt x="10395" y="4630"/>
                  </a:lnTo>
                  <a:lnTo>
                    <a:pt x="9951" y="4237"/>
                  </a:lnTo>
                  <a:lnTo>
                    <a:pt x="9493" y="3858"/>
                  </a:lnTo>
                  <a:lnTo>
                    <a:pt x="9036" y="3492"/>
                  </a:lnTo>
                  <a:lnTo>
                    <a:pt x="8565" y="3139"/>
                  </a:lnTo>
                  <a:lnTo>
                    <a:pt x="8094" y="2786"/>
                  </a:lnTo>
                  <a:lnTo>
                    <a:pt x="7623" y="2459"/>
                  </a:lnTo>
                  <a:lnTo>
                    <a:pt x="7166" y="2132"/>
                  </a:lnTo>
                  <a:lnTo>
                    <a:pt x="6695" y="1832"/>
                  </a:lnTo>
                  <a:lnTo>
                    <a:pt x="6237" y="1544"/>
                  </a:lnTo>
                  <a:lnTo>
                    <a:pt x="5793" y="1282"/>
                  </a:lnTo>
                  <a:lnTo>
                    <a:pt x="5361" y="1034"/>
                  </a:lnTo>
                  <a:lnTo>
                    <a:pt x="4943" y="812"/>
                  </a:lnTo>
                  <a:lnTo>
                    <a:pt x="4551" y="615"/>
                  </a:lnTo>
                  <a:lnTo>
                    <a:pt x="4171" y="445"/>
                  </a:lnTo>
                  <a:lnTo>
                    <a:pt x="3818" y="289"/>
                  </a:lnTo>
                  <a:lnTo>
                    <a:pt x="3478" y="171"/>
                  </a:lnTo>
                  <a:lnTo>
                    <a:pt x="3178" y="79"/>
                  </a:lnTo>
                  <a:lnTo>
                    <a:pt x="2916" y="27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3258200" y="1587200"/>
              <a:ext cx="656100" cy="709375"/>
            </a:xfrm>
            <a:custGeom>
              <a:avLst/>
              <a:gdLst/>
              <a:ahLst/>
              <a:cxnLst/>
              <a:rect l="l" t="t" r="r" b="b"/>
              <a:pathLst>
                <a:path w="26244" h="28375" extrusionOk="0">
                  <a:moveTo>
                    <a:pt x="23157" y="0"/>
                  </a:moveTo>
                  <a:lnTo>
                    <a:pt x="22870" y="13"/>
                  </a:lnTo>
                  <a:lnTo>
                    <a:pt x="22556" y="26"/>
                  </a:lnTo>
                  <a:lnTo>
                    <a:pt x="22229" y="65"/>
                  </a:lnTo>
                  <a:lnTo>
                    <a:pt x="21536" y="157"/>
                  </a:lnTo>
                  <a:lnTo>
                    <a:pt x="20791" y="275"/>
                  </a:lnTo>
                  <a:lnTo>
                    <a:pt x="19993" y="432"/>
                  </a:lnTo>
                  <a:lnTo>
                    <a:pt x="19156" y="628"/>
                  </a:lnTo>
                  <a:lnTo>
                    <a:pt x="18280" y="850"/>
                  </a:lnTo>
                  <a:lnTo>
                    <a:pt x="17365" y="1112"/>
                  </a:lnTo>
                  <a:lnTo>
                    <a:pt x="16423" y="1399"/>
                  </a:lnTo>
                  <a:lnTo>
                    <a:pt x="15469" y="1700"/>
                  </a:lnTo>
                  <a:lnTo>
                    <a:pt x="14501" y="2040"/>
                  </a:lnTo>
                  <a:lnTo>
                    <a:pt x="13521" y="2406"/>
                  </a:lnTo>
                  <a:lnTo>
                    <a:pt x="12527" y="2785"/>
                  </a:lnTo>
                  <a:lnTo>
                    <a:pt x="11533" y="3191"/>
                  </a:lnTo>
                  <a:lnTo>
                    <a:pt x="10552" y="3622"/>
                  </a:lnTo>
                  <a:lnTo>
                    <a:pt x="9572" y="4067"/>
                  </a:lnTo>
                  <a:lnTo>
                    <a:pt x="8617" y="4524"/>
                  </a:lnTo>
                  <a:lnTo>
                    <a:pt x="7676" y="5008"/>
                  </a:lnTo>
                  <a:lnTo>
                    <a:pt x="6760" y="5492"/>
                  </a:lnTo>
                  <a:lnTo>
                    <a:pt x="5871" y="6002"/>
                  </a:lnTo>
                  <a:lnTo>
                    <a:pt x="5035" y="6525"/>
                  </a:lnTo>
                  <a:lnTo>
                    <a:pt x="4629" y="6786"/>
                  </a:lnTo>
                  <a:lnTo>
                    <a:pt x="4224" y="7048"/>
                  </a:lnTo>
                  <a:lnTo>
                    <a:pt x="3845" y="7309"/>
                  </a:lnTo>
                  <a:lnTo>
                    <a:pt x="3479" y="7584"/>
                  </a:lnTo>
                  <a:lnTo>
                    <a:pt x="3112" y="7859"/>
                  </a:lnTo>
                  <a:lnTo>
                    <a:pt x="2772" y="8133"/>
                  </a:lnTo>
                  <a:lnTo>
                    <a:pt x="2446" y="8408"/>
                  </a:lnTo>
                  <a:lnTo>
                    <a:pt x="2132" y="8682"/>
                  </a:lnTo>
                  <a:lnTo>
                    <a:pt x="1831" y="8957"/>
                  </a:lnTo>
                  <a:lnTo>
                    <a:pt x="1543" y="9232"/>
                  </a:lnTo>
                  <a:lnTo>
                    <a:pt x="1282" y="9519"/>
                  </a:lnTo>
                  <a:lnTo>
                    <a:pt x="1033" y="9794"/>
                  </a:lnTo>
                  <a:lnTo>
                    <a:pt x="798" y="10081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65" y="26805"/>
                  </a:lnTo>
                  <a:lnTo>
                    <a:pt x="21261" y="26504"/>
                  </a:lnTo>
                  <a:lnTo>
                    <a:pt x="21457" y="26178"/>
                  </a:lnTo>
                  <a:lnTo>
                    <a:pt x="21654" y="25838"/>
                  </a:lnTo>
                  <a:lnTo>
                    <a:pt x="21837" y="25485"/>
                  </a:lnTo>
                  <a:lnTo>
                    <a:pt x="22033" y="25105"/>
                  </a:lnTo>
                  <a:lnTo>
                    <a:pt x="22216" y="24726"/>
                  </a:lnTo>
                  <a:lnTo>
                    <a:pt x="22399" y="24334"/>
                  </a:lnTo>
                  <a:lnTo>
                    <a:pt x="22752" y="23497"/>
                  </a:lnTo>
                  <a:lnTo>
                    <a:pt x="23092" y="22608"/>
                  </a:lnTo>
                  <a:lnTo>
                    <a:pt x="23419" y="21693"/>
                  </a:lnTo>
                  <a:lnTo>
                    <a:pt x="23746" y="20738"/>
                  </a:lnTo>
                  <a:lnTo>
                    <a:pt x="24046" y="19744"/>
                  </a:lnTo>
                  <a:lnTo>
                    <a:pt x="24334" y="18737"/>
                  </a:lnTo>
                  <a:lnTo>
                    <a:pt x="24596" y="17705"/>
                  </a:lnTo>
                  <a:lnTo>
                    <a:pt x="24844" y="16645"/>
                  </a:lnTo>
                  <a:lnTo>
                    <a:pt x="25079" y="15586"/>
                  </a:lnTo>
                  <a:lnTo>
                    <a:pt x="25302" y="14527"/>
                  </a:lnTo>
                  <a:lnTo>
                    <a:pt x="25498" y="13455"/>
                  </a:lnTo>
                  <a:lnTo>
                    <a:pt x="25668" y="12396"/>
                  </a:lnTo>
                  <a:lnTo>
                    <a:pt x="25825" y="11350"/>
                  </a:lnTo>
                  <a:lnTo>
                    <a:pt x="25955" y="10317"/>
                  </a:lnTo>
                  <a:lnTo>
                    <a:pt x="26060" y="9297"/>
                  </a:lnTo>
                  <a:lnTo>
                    <a:pt x="26152" y="8316"/>
                  </a:lnTo>
                  <a:lnTo>
                    <a:pt x="26204" y="7362"/>
                  </a:lnTo>
                  <a:lnTo>
                    <a:pt x="26243" y="6433"/>
                  </a:lnTo>
                  <a:lnTo>
                    <a:pt x="26243" y="5557"/>
                  </a:lnTo>
                  <a:lnTo>
                    <a:pt x="26230" y="4720"/>
                  </a:lnTo>
                  <a:lnTo>
                    <a:pt x="26204" y="4328"/>
                  </a:lnTo>
                  <a:lnTo>
                    <a:pt x="26178" y="3949"/>
                  </a:lnTo>
                  <a:lnTo>
                    <a:pt x="26139" y="3570"/>
                  </a:lnTo>
                  <a:lnTo>
                    <a:pt x="26099" y="3217"/>
                  </a:lnTo>
                  <a:lnTo>
                    <a:pt x="26047" y="2877"/>
                  </a:lnTo>
                  <a:lnTo>
                    <a:pt x="25995" y="2563"/>
                  </a:lnTo>
                  <a:lnTo>
                    <a:pt x="25929" y="2249"/>
                  </a:lnTo>
                  <a:lnTo>
                    <a:pt x="25851" y="1961"/>
                  </a:lnTo>
                  <a:lnTo>
                    <a:pt x="25772" y="1687"/>
                  </a:lnTo>
                  <a:lnTo>
                    <a:pt x="25681" y="1438"/>
                  </a:lnTo>
                  <a:lnTo>
                    <a:pt x="25589" y="1203"/>
                  </a:lnTo>
                  <a:lnTo>
                    <a:pt x="25485" y="994"/>
                  </a:lnTo>
                  <a:lnTo>
                    <a:pt x="25367" y="798"/>
                  </a:lnTo>
                  <a:lnTo>
                    <a:pt x="25249" y="628"/>
                  </a:lnTo>
                  <a:lnTo>
                    <a:pt x="25119" y="484"/>
                  </a:lnTo>
                  <a:lnTo>
                    <a:pt x="24988" y="353"/>
                  </a:lnTo>
                  <a:lnTo>
                    <a:pt x="24857" y="275"/>
                  </a:lnTo>
                  <a:lnTo>
                    <a:pt x="24713" y="196"/>
                  </a:lnTo>
                  <a:lnTo>
                    <a:pt x="24556" y="144"/>
                  </a:lnTo>
                  <a:lnTo>
                    <a:pt x="24373" y="92"/>
                  </a:lnTo>
                  <a:lnTo>
                    <a:pt x="24164" y="52"/>
                  </a:lnTo>
                  <a:lnTo>
                    <a:pt x="23942" y="26"/>
                  </a:lnTo>
                  <a:lnTo>
                    <a:pt x="23693" y="0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3258200" y="1587200"/>
              <a:ext cx="586475" cy="709375"/>
            </a:xfrm>
            <a:custGeom>
              <a:avLst/>
              <a:gdLst/>
              <a:ahLst/>
              <a:cxnLst/>
              <a:rect l="l" t="t" r="r" b="b"/>
              <a:pathLst>
                <a:path w="23459" h="28375" extrusionOk="0">
                  <a:moveTo>
                    <a:pt x="22974" y="0"/>
                  </a:moveTo>
                  <a:lnTo>
                    <a:pt x="22425" y="39"/>
                  </a:lnTo>
                  <a:lnTo>
                    <a:pt x="21837" y="105"/>
                  </a:lnTo>
                  <a:lnTo>
                    <a:pt x="21196" y="209"/>
                  </a:lnTo>
                  <a:lnTo>
                    <a:pt x="20529" y="327"/>
                  </a:lnTo>
                  <a:lnTo>
                    <a:pt x="19810" y="471"/>
                  </a:lnTo>
                  <a:lnTo>
                    <a:pt x="19078" y="654"/>
                  </a:lnTo>
                  <a:lnTo>
                    <a:pt x="18306" y="850"/>
                  </a:lnTo>
                  <a:lnTo>
                    <a:pt x="17509" y="1072"/>
                  </a:lnTo>
                  <a:lnTo>
                    <a:pt x="16698" y="1308"/>
                  </a:lnTo>
                  <a:lnTo>
                    <a:pt x="15861" y="1569"/>
                  </a:lnTo>
                  <a:lnTo>
                    <a:pt x="15011" y="1857"/>
                  </a:lnTo>
                  <a:lnTo>
                    <a:pt x="14161" y="2158"/>
                  </a:lnTo>
                  <a:lnTo>
                    <a:pt x="13298" y="2484"/>
                  </a:lnTo>
                  <a:lnTo>
                    <a:pt x="12422" y="2824"/>
                  </a:lnTo>
                  <a:lnTo>
                    <a:pt x="11559" y="3177"/>
                  </a:lnTo>
                  <a:lnTo>
                    <a:pt x="10696" y="3557"/>
                  </a:lnTo>
                  <a:lnTo>
                    <a:pt x="9833" y="3936"/>
                  </a:lnTo>
                  <a:lnTo>
                    <a:pt x="8983" y="4341"/>
                  </a:lnTo>
                  <a:lnTo>
                    <a:pt x="8160" y="4747"/>
                  </a:lnTo>
                  <a:lnTo>
                    <a:pt x="7336" y="5178"/>
                  </a:lnTo>
                  <a:lnTo>
                    <a:pt x="6551" y="5610"/>
                  </a:lnTo>
                  <a:lnTo>
                    <a:pt x="5780" y="6054"/>
                  </a:lnTo>
                  <a:lnTo>
                    <a:pt x="5048" y="6512"/>
                  </a:lnTo>
                  <a:lnTo>
                    <a:pt x="4342" y="6969"/>
                  </a:lnTo>
                  <a:lnTo>
                    <a:pt x="3662" y="7440"/>
                  </a:lnTo>
                  <a:lnTo>
                    <a:pt x="3034" y="7924"/>
                  </a:lnTo>
                  <a:lnTo>
                    <a:pt x="2733" y="8159"/>
                  </a:lnTo>
                  <a:lnTo>
                    <a:pt x="2446" y="8395"/>
                  </a:lnTo>
                  <a:lnTo>
                    <a:pt x="2171" y="8643"/>
                  </a:lnTo>
                  <a:lnTo>
                    <a:pt x="1896" y="8892"/>
                  </a:lnTo>
                  <a:lnTo>
                    <a:pt x="1648" y="9127"/>
                  </a:lnTo>
                  <a:lnTo>
                    <a:pt x="1413" y="9375"/>
                  </a:lnTo>
                  <a:lnTo>
                    <a:pt x="1177" y="9624"/>
                  </a:lnTo>
                  <a:lnTo>
                    <a:pt x="968" y="9859"/>
                  </a:lnTo>
                  <a:lnTo>
                    <a:pt x="772" y="10108"/>
                  </a:lnTo>
                  <a:lnTo>
                    <a:pt x="589" y="10356"/>
                  </a:lnTo>
                  <a:lnTo>
                    <a:pt x="497" y="10500"/>
                  </a:lnTo>
                  <a:lnTo>
                    <a:pt x="406" y="10644"/>
                  </a:lnTo>
                  <a:lnTo>
                    <a:pt x="327" y="10801"/>
                  </a:lnTo>
                  <a:lnTo>
                    <a:pt x="262" y="10944"/>
                  </a:lnTo>
                  <a:lnTo>
                    <a:pt x="197" y="11101"/>
                  </a:lnTo>
                  <a:lnTo>
                    <a:pt x="144" y="11271"/>
                  </a:lnTo>
                  <a:lnTo>
                    <a:pt x="105" y="11428"/>
                  </a:lnTo>
                  <a:lnTo>
                    <a:pt x="66" y="11598"/>
                  </a:lnTo>
                  <a:lnTo>
                    <a:pt x="40" y="11768"/>
                  </a:lnTo>
                  <a:lnTo>
                    <a:pt x="13" y="11938"/>
                  </a:lnTo>
                  <a:lnTo>
                    <a:pt x="0" y="12121"/>
                  </a:lnTo>
                  <a:lnTo>
                    <a:pt x="0" y="12304"/>
                  </a:lnTo>
                  <a:lnTo>
                    <a:pt x="13" y="12670"/>
                  </a:lnTo>
                  <a:lnTo>
                    <a:pt x="53" y="13037"/>
                  </a:lnTo>
                  <a:lnTo>
                    <a:pt x="131" y="13429"/>
                  </a:lnTo>
                  <a:lnTo>
                    <a:pt x="223" y="13821"/>
                  </a:lnTo>
                  <a:lnTo>
                    <a:pt x="353" y="14226"/>
                  </a:lnTo>
                  <a:lnTo>
                    <a:pt x="510" y="14645"/>
                  </a:lnTo>
                  <a:lnTo>
                    <a:pt x="680" y="15063"/>
                  </a:lnTo>
                  <a:lnTo>
                    <a:pt x="876" y="15482"/>
                  </a:lnTo>
                  <a:lnTo>
                    <a:pt x="1112" y="15913"/>
                  </a:lnTo>
                  <a:lnTo>
                    <a:pt x="1347" y="16345"/>
                  </a:lnTo>
                  <a:lnTo>
                    <a:pt x="1622" y="16776"/>
                  </a:lnTo>
                  <a:lnTo>
                    <a:pt x="1909" y="17221"/>
                  </a:lnTo>
                  <a:lnTo>
                    <a:pt x="2210" y="17665"/>
                  </a:lnTo>
                  <a:lnTo>
                    <a:pt x="2537" y="18097"/>
                  </a:lnTo>
                  <a:lnTo>
                    <a:pt x="2877" y="18541"/>
                  </a:lnTo>
                  <a:lnTo>
                    <a:pt x="3230" y="18986"/>
                  </a:lnTo>
                  <a:lnTo>
                    <a:pt x="3609" y="19430"/>
                  </a:lnTo>
                  <a:lnTo>
                    <a:pt x="4002" y="19862"/>
                  </a:lnTo>
                  <a:lnTo>
                    <a:pt x="4394" y="20307"/>
                  </a:lnTo>
                  <a:lnTo>
                    <a:pt x="4812" y="20738"/>
                  </a:lnTo>
                  <a:lnTo>
                    <a:pt x="5244" y="21170"/>
                  </a:lnTo>
                  <a:lnTo>
                    <a:pt x="5675" y="21588"/>
                  </a:lnTo>
                  <a:lnTo>
                    <a:pt x="6120" y="22006"/>
                  </a:lnTo>
                  <a:lnTo>
                    <a:pt x="6577" y="22425"/>
                  </a:lnTo>
                  <a:lnTo>
                    <a:pt x="7048" y="22830"/>
                  </a:lnTo>
                  <a:lnTo>
                    <a:pt x="7519" y="23222"/>
                  </a:lnTo>
                  <a:lnTo>
                    <a:pt x="8003" y="23602"/>
                  </a:lnTo>
                  <a:lnTo>
                    <a:pt x="8486" y="23981"/>
                  </a:lnTo>
                  <a:lnTo>
                    <a:pt x="8970" y="24360"/>
                  </a:lnTo>
                  <a:lnTo>
                    <a:pt x="9454" y="24713"/>
                  </a:lnTo>
                  <a:lnTo>
                    <a:pt x="9951" y="25053"/>
                  </a:lnTo>
                  <a:lnTo>
                    <a:pt x="10448" y="25393"/>
                  </a:lnTo>
                  <a:lnTo>
                    <a:pt x="10945" y="25707"/>
                  </a:lnTo>
                  <a:lnTo>
                    <a:pt x="11442" y="26008"/>
                  </a:lnTo>
                  <a:lnTo>
                    <a:pt x="11938" y="26308"/>
                  </a:lnTo>
                  <a:lnTo>
                    <a:pt x="12435" y="26583"/>
                  </a:lnTo>
                  <a:lnTo>
                    <a:pt x="12919" y="26831"/>
                  </a:lnTo>
                  <a:lnTo>
                    <a:pt x="13403" y="27080"/>
                  </a:lnTo>
                  <a:lnTo>
                    <a:pt x="13887" y="27302"/>
                  </a:lnTo>
                  <a:lnTo>
                    <a:pt x="14357" y="27498"/>
                  </a:lnTo>
                  <a:lnTo>
                    <a:pt x="14828" y="27681"/>
                  </a:lnTo>
                  <a:lnTo>
                    <a:pt x="15286" y="27851"/>
                  </a:lnTo>
                  <a:lnTo>
                    <a:pt x="15743" y="27995"/>
                  </a:lnTo>
                  <a:lnTo>
                    <a:pt x="16188" y="28113"/>
                  </a:lnTo>
                  <a:lnTo>
                    <a:pt x="16619" y="28217"/>
                  </a:lnTo>
                  <a:lnTo>
                    <a:pt x="17038" y="28296"/>
                  </a:lnTo>
                  <a:lnTo>
                    <a:pt x="17443" y="28335"/>
                  </a:lnTo>
                  <a:lnTo>
                    <a:pt x="17849" y="28361"/>
                  </a:lnTo>
                  <a:lnTo>
                    <a:pt x="18228" y="28374"/>
                  </a:lnTo>
                  <a:lnTo>
                    <a:pt x="18594" y="28348"/>
                  </a:lnTo>
                  <a:lnTo>
                    <a:pt x="18934" y="28296"/>
                  </a:lnTo>
                  <a:lnTo>
                    <a:pt x="19104" y="28257"/>
                  </a:lnTo>
                  <a:lnTo>
                    <a:pt x="19274" y="28204"/>
                  </a:lnTo>
                  <a:lnTo>
                    <a:pt x="19431" y="28152"/>
                  </a:lnTo>
                  <a:lnTo>
                    <a:pt x="19588" y="28100"/>
                  </a:lnTo>
                  <a:lnTo>
                    <a:pt x="19745" y="28034"/>
                  </a:lnTo>
                  <a:lnTo>
                    <a:pt x="19888" y="27956"/>
                  </a:lnTo>
                  <a:lnTo>
                    <a:pt x="20032" y="27877"/>
                  </a:lnTo>
                  <a:lnTo>
                    <a:pt x="20163" y="27786"/>
                  </a:lnTo>
                  <a:lnTo>
                    <a:pt x="20294" y="27694"/>
                  </a:lnTo>
                  <a:lnTo>
                    <a:pt x="20411" y="27590"/>
                  </a:lnTo>
                  <a:lnTo>
                    <a:pt x="20542" y="27485"/>
                  </a:lnTo>
                  <a:lnTo>
                    <a:pt x="20647" y="27354"/>
                  </a:lnTo>
                  <a:lnTo>
                    <a:pt x="20764" y="27237"/>
                  </a:lnTo>
                  <a:lnTo>
                    <a:pt x="20869" y="27093"/>
                  </a:lnTo>
                  <a:lnTo>
                    <a:pt x="21078" y="26779"/>
                  </a:lnTo>
                  <a:lnTo>
                    <a:pt x="21301" y="26426"/>
                  </a:lnTo>
                  <a:lnTo>
                    <a:pt x="20961" y="26295"/>
                  </a:lnTo>
                  <a:lnTo>
                    <a:pt x="20608" y="26151"/>
                  </a:lnTo>
                  <a:lnTo>
                    <a:pt x="20255" y="25994"/>
                  </a:lnTo>
                  <a:lnTo>
                    <a:pt x="19901" y="25838"/>
                  </a:lnTo>
                  <a:lnTo>
                    <a:pt x="19195" y="25471"/>
                  </a:lnTo>
                  <a:lnTo>
                    <a:pt x="18476" y="25079"/>
                  </a:lnTo>
                  <a:lnTo>
                    <a:pt x="17744" y="24648"/>
                  </a:lnTo>
                  <a:lnTo>
                    <a:pt x="17012" y="24190"/>
                  </a:lnTo>
                  <a:lnTo>
                    <a:pt x="16293" y="23706"/>
                  </a:lnTo>
                  <a:lnTo>
                    <a:pt x="15573" y="23183"/>
                  </a:lnTo>
                  <a:lnTo>
                    <a:pt x="14854" y="22647"/>
                  </a:lnTo>
                  <a:lnTo>
                    <a:pt x="14148" y="22085"/>
                  </a:lnTo>
                  <a:lnTo>
                    <a:pt x="13455" y="21510"/>
                  </a:lnTo>
                  <a:lnTo>
                    <a:pt x="12775" y="20908"/>
                  </a:lnTo>
                  <a:lnTo>
                    <a:pt x="12121" y="20293"/>
                  </a:lnTo>
                  <a:lnTo>
                    <a:pt x="11481" y="19666"/>
                  </a:lnTo>
                  <a:lnTo>
                    <a:pt x="10879" y="19038"/>
                  </a:lnTo>
                  <a:lnTo>
                    <a:pt x="10291" y="18398"/>
                  </a:lnTo>
                  <a:lnTo>
                    <a:pt x="9742" y="17744"/>
                  </a:lnTo>
                  <a:lnTo>
                    <a:pt x="9219" y="17103"/>
                  </a:lnTo>
                  <a:lnTo>
                    <a:pt x="8735" y="16449"/>
                  </a:lnTo>
                  <a:lnTo>
                    <a:pt x="8500" y="16122"/>
                  </a:lnTo>
                  <a:lnTo>
                    <a:pt x="8290" y="15809"/>
                  </a:lnTo>
                  <a:lnTo>
                    <a:pt x="8081" y="15482"/>
                  </a:lnTo>
                  <a:lnTo>
                    <a:pt x="7885" y="15168"/>
                  </a:lnTo>
                  <a:lnTo>
                    <a:pt x="7702" y="14841"/>
                  </a:lnTo>
                  <a:lnTo>
                    <a:pt x="7532" y="14527"/>
                  </a:lnTo>
                  <a:lnTo>
                    <a:pt x="7375" y="14213"/>
                  </a:lnTo>
                  <a:lnTo>
                    <a:pt x="7218" y="13913"/>
                  </a:lnTo>
                  <a:lnTo>
                    <a:pt x="7087" y="13599"/>
                  </a:lnTo>
                  <a:lnTo>
                    <a:pt x="6970" y="13298"/>
                  </a:lnTo>
                  <a:lnTo>
                    <a:pt x="6852" y="12997"/>
                  </a:lnTo>
                  <a:lnTo>
                    <a:pt x="6760" y="12697"/>
                  </a:lnTo>
                  <a:lnTo>
                    <a:pt x="6682" y="12409"/>
                  </a:lnTo>
                  <a:lnTo>
                    <a:pt x="6617" y="12121"/>
                  </a:lnTo>
                  <a:lnTo>
                    <a:pt x="6564" y="11834"/>
                  </a:lnTo>
                  <a:lnTo>
                    <a:pt x="6525" y="11559"/>
                  </a:lnTo>
                  <a:lnTo>
                    <a:pt x="6512" y="11284"/>
                  </a:lnTo>
                  <a:lnTo>
                    <a:pt x="6499" y="11010"/>
                  </a:lnTo>
                  <a:lnTo>
                    <a:pt x="6512" y="10748"/>
                  </a:lnTo>
                  <a:lnTo>
                    <a:pt x="6538" y="10500"/>
                  </a:lnTo>
                  <a:lnTo>
                    <a:pt x="6591" y="10251"/>
                  </a:lnTo>
                  <a:lnTo>
                    <a:pt x="6656" y="10016"/>
                  </a:lnTo>
                  <a:lnTo>
                    <a:pt x="6734" y="9781"/>
                  </a:lnTo>
                  <a:lnTo>
                    <a:pt x="6839" y="9545"/>
                  </a:lnTo>
                  <a:lnTo>
                    <a:pt x="6957" y="9336"/>
                  </a:lnTo>
                  <a:lnTo>
                    <a:pt x="7087" y="9127"/>
                  </a:lnTo>
                  <a:lnTo>
                    <a:pt x="7349" y="8774"/>
                  </a:lnTo>
                  <a:lnTo>
                    <a:pt x="7637" y="8434"/>
                  </a:lnTo>
                  <a:lnTo>
                    <a:pt x="7950" y="8094"/>
                  </a:lnTo>
                  <a:lnTo>
                    <a:pt x="8290" y="7754"/>
                  </a:lnTo>
                  <a:lnTo>
                    <a:pt x="8656" y="7414"/>
                  </a:lnTo>
                  <a:lnTo>
                    <a:pt x="9049" y="7074"/>
                  </a:lnTo>
                  <a:lnTo>
                    <a:pt x="9467" y="6747"/>
                  </a:lnTo>
                  <a:lnTo>
                    <a:pt x="9899" y="6407"/>
                  </a:lnTo>
                  <a:lnTo>
                    <a:pt x="10343" y="6080"/>
                  </a:lnTo>
                  <a:lnTo>
                    <a:pt x="10827" y="5753"/>
                  </a:lnTo>
                  <a:lnTo>
                    <a:pt x="11311" y="5427"/>
                  </a:lnTo>
                  <a:lnTo>
                    <a:pt x="11821" y="5113"/>
                  </a:lnTo>
                  <a:lnTo>
                    <a:pt x="12331" y="4799"/>
                  </a:lnTo>
                  <a:lnTo>
                    <a:pt x="12867" y="4485"/>
                  </a:lnTo>
                  <a:lnTo>
                    <a:pt x="13416" y="4171"/>
                  </a:lnTo>
                  <a:lnTo>
                    <a:pt x="13978" y="3871"/>
                  </a:lnTo>
                  <a:lnTo>
                    <a:pt x="14540" y="3583"/>
                  </a:lnTo>
                  <a:lnTo>
                    <a:pt x="15116" y="3282"/>
                  </a:lnTo>
                  <a:lnTo>
                    <a:pt x="15704" y="3008"/>
                  </a:lnTo>
                  <a:lnTo>
                    <a:pt x="16293" y="2720"/>
                  </a:lnTo>
                  <a:lnTo>
                    <a:pt x="16894" y="2458"/>
                  </a:lnTo>
                  <a:lnTo>
                    <a:pt x="17496" y="2184"/>
                  </a:lnTo>
                  <a:lnTo>
                    <a:pt x="18699" y="1687"/>
                  </a:lnTo>
                  <a:lnTo>
                    <a:pt x="19915" y="1203"/>
                  </a:lnTo>
                  <a:lnTo>
                    <a:pt x="21117" y="772"/>
                  </a:lnTo>
                  <a:lnTo>
                    <a:pt x="22307" y="366"/>
                  </a:lnTo>
                  <a:lnTo>
                    <a:pt x="23458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3466750" y="1829425"/>
              <a:ext cx="360575" cy="390000"/>
            </a:xfrm>
            <a:custGeom>
              <a:avLst/>
              <a:gdLst/>
              <a:ahLst/>
              <a:cxnLst/>
              <a:rect l="l" t="t" r="r" b="b"/>
              <a:pathLst>
                <a:path w="14423" h="15600" extrusionOk="0">
                  <a:moveTo>
                    <a:pt x="12880" y="0"/>
                  </a:moveTo>
                  <a:lnTo>
                    <a:pt x="12566" y="13"/>
                  </a:lnTo>
                  <a:lnTo>
                    <a:pt x="12213" y="39"/>
                  </a:lnTo>
                  <a:lnTo>
                    <a:pt x="11834" y="92"/>
                  </a:lnTo>
                  <a:lnTo>
                    <a:pt x="11429" y="157"/>
                  </a:lnTo>
                  <a:lnTo>
                    <a:pt x="10984" y="249"/>
                  </a:lnTo>
                  <a:lnTo>
                    <a:pt x="10526" y="353"/>
                  </a:lnTo>
                  <a:lnTo>
                    <a:pt x="10043" y="484"/>
                  </a:lnTo>
                  <a:lnTo>
                    <a:pt x="9546" y="615"/>
                  </a:lnTo>
                  <a:lnTo>
                    <a:pt x="9036" y="772"/>
                  </a:lnTo>
                  <a:lnTo>
                    <a:pt x="8500" y="942"/>
                  </a:lnTo>
                  <a:lnTo>
                    <a:pt x="7964" y="1125"/>
                  </a:lnTo>
                  <a:lnTo>
                    <a:pt x="7428" y="1334"/>
                  </a:lnTo>
                  <a:lnTo>
                    <a:pt x="6878" y="1543"/>
                  </a:lnTo>
                  <a:lnTo>
                    <a:pt x="6342" y="1765"/>
                  </a:lnTo>
                  <a:lnTo>
                    <a:pt x="5793" y="2001"/>
                  </a:lnTo>
                  <a:lnTo>
                    <a:pt x="5257" y="2236"/>
                  </a:lnTo>
                  <a:lnTo>
                    <a:pt x="4734" y="2498"/>
                  </a:lnTo>
                  <a:lnTo>
                    <a:pt x="4211" y="2759"/>
                  </a:lnTo>
                  <a:lnTo>
                    <a:pt x="3714" y="3034"/>
                  </a:lnTo>
                  <a:lnTo>
                    <a:pt x="3230" y="3308"/>
                  </a:lnTo>
                  <a:lnTo>
                    <a:pt x="2760" y="3596"/>
                  </a:lnTo>
                  <a:lnTo>
                    <a:pt x="2328" y="3884"/>
                  </a:lnTo>
                  <a:lnTo>
                    <a:pt x="1910" y="4184"/>
                  </a:lnTo>
                  <a:lnTo>
                    <a:pt x="1517" y="4472"/>
                  </a:lnTo>
                  <a:lnTo>
                    <a:pt x="1164" y="4786"/>
                  </a:lnTo>
                  <a:lnTo>
                    <a:pt x="851" y="5087"/>
                  </a:lnTo>
                  <a:lnTo>
                    <a:pt x="563" y="5400"/>
                  </a:lnTo>
                  <a:lnTo>
                    <a:pt x="445" y="5544"/>
                  </a:lnTo>
                  <a:lnTo>
                    <a:pt x="328" y="5701"/>
                  </a:lnTo>
                  <a:lnTo>
                    <a:pt x="223" y="5858"/>
                  </a:lnTo>
                  <a:lnTo>
                    <a:pt x="144" y="6028"/>
                  </a:lnTo>
                  <a:lnTo>
                    <a:pt x="79" y="6198"/>
                  </a:lnTo>
                  <a:lnTo>
                    <a:pt x="40" y="6381"/>
                  </a:lnTo>
                  <a:lnTo>
                    <a:pt x="14" y="6577"/>
                  </a:lnTo>
                  <a:lnTo>
                    <a:pt x="1" y="6773"/>
                  </a:lnTo>
                  <a:lnTo>
                    <a:pt x="14" y="6969"/>
                  </a:lnTo>
                  <a:lnTo>
                    <a:pt x="27" y="7179"/>
                  </a:lnTo>
                  <a:lnTo>
                    <a:pt x="66" y="7388"/>
                  </a:lnTo>
                  <a:lnTo>
                    <a:pt x="131" y="7610"/>
                  </a:lnTo>
                  <a:lnTo>
                    <a:pt x="197" y="7832"/>
                  </a:lnTo>
                  <a:lnTo>
                    <a:pt x="275" y="8055"/>
                  </a:lnTo>
                  <a:lnTo>
                    <a:pt x="380" y="8290"/>
                  </a:lnTo>
                  <a:lnTo>
                    <a:pt x="484" y="8512"/>
                  </a:lnTo>
                  <a:lnTo>
                    <a:pt x="602" y="8761"/>
                  </a:lnTo>
                  <a:lnTo>
                    <a:pt x="746" y="8996"/>
                  </a:lnTo>
                  <a:lnTo>
                    <a:pt x="890" y="9232"/>
                  </a:lnTo>
                  <a:lnTo>
                    <a:pt x="1047" y="9467"/>
                  </a:lnTo>
                  <a:lnTo>
                    <a:pt x="1217" y="9715"/>
                  </a:lnTo>
                  <a:lnTo>
                    <a:pt x="1400" y="9964"/>
                  </a:lnTo>
                  <a:lnTo>
                    <a:pt x="1779" y="10448"/>
                  </a:lnTo>
                  <a:lnTo>
                    <a:pt x="2197" y="10931"/>
                  </a:lnTo>
                  <a:lnTo>
                    <a:pt x="2642" y="11402"/>
                  </a:lnTo>
                  <a:lnTo>
                    <a:pt x="3126" y="11873"/>
                  </a:lnTo>
                  <a:lnTo>
                    <a:pt x="3623" y="12330"/>
                  </a:lnTo>
                  <a:lnTo>
                    <a:pt x="4133" y="12775"/>
                  </a:lnTo>
                  <a:lnTo>
                    <a:pt x="4656" y="13193"/>
                  </a:lnTo>
                  <a:lnTo>
                    <a:pt x="5205" y="13599"/>
                  </a:lnTo>
                  <a:lnTo>
                    <a:pt x="5741" y="13965"/>
                  </a:lnTo>
                  <a:lnTo>
                    <a:pt x="6290" y="14305"/>
                  </a:lnTo>
                  <a:lnTo>
                    <a:pt x="6826" y="14619"/>
                  </a:lnTo>
                  <a:lnTo>
                    <a:pt x="7362" y="14893"/>
                  </a:lnTo>
                  <a:lnTo>
                    <a:pt x="7637" y="15011"/>
                  </a:lnTo>
                  <a:lnTo>
                    <a:pt x="7898" y="15129"/>
                  </a:lnTo>
                  <a:lnTo>
                    <a:pt x="8147" y="15233"/>
                  </a:lnTo>
                  <a:lnTo>
                    <a:pt x="8408" y="15325"/>
                  </a:lnTo>
                  <a:lnTo>
                    <a:pt x="8657" y="15403"/>
                  </a:lnTo>
                  <a:lnTo>
                    <a:pt x="8892" y="15469"/>
                  </a:lnTo>
                  <a:lnTo>
                    <a:pt x="9127" y="15521"/>
                  </a:lnTo>
                  <a:lnTo>
                    <a:pt x="9363" y="15560"/>
                  </a:lnTo>
                  <a:lnTo>
                    <a:pt x="9585" y="15586"/>
                  </a:lnTo>
                  <a:lnTo>
                    <a:pt x="9807" y="15599"/>
                  </a:lnTo>
                  <a:lnTo>
                    <a:pt x="10017" y="15599"/>
                  </a:lnTo>
                  <a:lnTo>
                    <a:pt x="10213" y="15586"/>
                  </a:lnTo>
                  <a:lnTo>
                    <a:pt x="10409" y="15560"/>
                  </a:lnTo>
                  <a:lnTo>
                    <a:pt x="10592" y="15521"/>
                  </a:lnTo>
                  <a:lnTo>
                    <a:pt x="10762" y="15456"/>
                  </a:lnTo>
                  <a:lnTo>
                    <a:pt x="10932" y="15377"/>
                  </a:lnTo>
                  <a:lnTo>
                    <a:pt x="11076" y="15286"/>
                  </a:lnTo>
                  <a:lnTo>
                    <a:pt x="11219" y="15181"/>
                  </a:lnTo>
                  <a:lnTo>
                    <a:pt x="11350" y="15050"/>
                  </a:lnTo>
                  <a:lnTo>
                    <a:pt x="11468" y="14906"/>
                  </a:lnTo>
                  <a:lnTo>
                    <a:pt x="11690" y="14579"/>
                  </a:lnTo>
                  <a:lnTo>
                    <a:pt x="11899" y="14213"/>
                  </a:lnTo>
                  <a:lnTo>
                    <a:pt x="12109" y="13808"/>
                  </a:lnTo>
                  <a:lnTo>
                    <a:pt x="12305" y="13390"/>
                  </a:lnTo>
                  <a:lnTo>
                    <a:pt x="12501" y="12919"/>
                  </a:lnTo>
                  <a:lnTo>
                    <a:pt x="12697" y="12435"/>
                  </a:lnTo>
                  <a:lnTo>
                    <a:pt x="12880" y="11938"/>
                  </a:lnTo>
                  <a:lnTo>
                    <a:pt x="13050" y="11402"/>
                  </a:lnTo>
                  <a:lnTo>
                    <a:pt x="13220" y="10866"/>
                  </a:lnTo>
                  <a:lnTo>
                    <a:pt x="13377" y="10304"/>
                  </a:lnTo>
                  <a:lnTo>
                    <a:pt x="13521" y="9741"/>
                  </a:lnTo>
                  <a:lnTo>
                    <a:pt x="13665" y="9166"/>
                  </a:lnTo>
                  <a:lnTo>
                    <a:pt x="13782" y="8578"/>
                  </a:lnTo>
                  <a:lnTo>
                    <a:pt x="13900" y="7989"/>
                  </a:lnTo>
                  <a:lnTo>
                    <a:pt x="14018" y="7414"/>
                  </a:lnTo>
                  <a:lnTo>
                    <a:pt x="14109" y="6826"/>
                  </a:lnTo>
                  <a:lnTo>
                    <a:pt x="14188" y="6250"/>
                  </a:lnTo>
                  <a:lnTo>
                    <a:pt x="14266" y="5675"/>
                  </a:lnTo>
                  <a:lnTo>
                    <a:pt x="14331" y="5126"/>
                  </a:lnTo>
                  <a:lnTo>
                    <a:pt x="14371" y="4577"/>
                  </a:lnTo>
                  <a:lnTo>
                    <a:pt x="14410" y="4054"/>
                  </a:lnTo>
                  <a:lnTo>
                    <a:pt x="14423" y="3544"/>
                  </a:lnTo>
                  <a:lnTo>
                    <a:pt x="14423" y="3060"/>
                  </a:lnTo>
                  <a:lnTo>
                    <a:pt x="14410" y="2602"/>
                  </a:lnTo>
                  <a:lnTo>
                    <a:pt x="14384" y="2184"/>
                  </a:lnTo>
                  <a:lnTo>
                    <a:pt x="14345" y="1778"/>
                  </a:lnTo>
                  <a:lnTo>
                    <a:pt x="14292" y="1412"/>
                  </a:lnTo>
                  <a:lnTo>
                    <a:pt x="14214" y="1085"/>
                  </a:lnTo>
                  <a:lnTo>
                    <a:pt x="14122" y="798"/>
                  </a:lnTo>
                  <a:lnTo>
                    <a:pt x="14070" y="667"/>
                  </a:lnTo>
                  <a:lnTo>
                    <a:pt x="14005" y="549"/>
                  </a:lnTo>
                  <a:lnTo>
                    <a:pt x="13952" y="445"/>
                  </a:lnTo>
                  <a:lnTo>
                    <a:pt x="13874" y="353"/>
                  </a:lnTo>
                  <a:lnTo>
                    <a:pt x="13808" y="275"/>
                  </a:lnTo>
                  <a:lnTo>
                    <a:pt x="13730" y="196"/>
                  </a:lnTo>
                  <a:lnTo>
                    <a:pt x="13665" y="157"/>
                  </a:lnTo>
                  <a:lnTo>
                    <a:pt x="13586" y="118"/>
                  </a:lnTo>
                  <a:lnTo>
                    <a:pt x="13495" y="79"/>
                  </a:lnTo>
                  <a:lnTo>
                    <a:pt x="13390" y="52"/>
                  </a:lnTo>
                  <a:lnTo>
                    <a:pt x="13155" y="26"/>
                  </a:lnTo>
                  <a:lnTo>
                    <a:pt x="128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8"/>
            <p:cNvSpPr/>
            <p:nvPr/>
          </p:nvSpPr>
          <p:spPr>
            <a:xfrm>
              <a:off x="1733575" y="1624450"/>
              <a:ext cx="2190850" cy="1864300"/>
            </a:xfrm>
            <a:custGeom>
              <a:avLst/>
              <a:gdLst/>
              <a:ahLst/>
              <a:cxnLst/>
              <a:rect l="l" t="t" r="r" b="b"/>
              <a:pathLst>
                <a:path w="87634" h="74572" extrusionOk="0">
                  <a:moveTo>
                    <a:pt x="43883" y="1"/>
                  </a:moveTo>
                  <a:lnTo>
                    <a:pt x="43425" y="14"/>
                  </a:lnTo>
                  <a:lnTo>
                    <a:pt x="42967" y="27"/>
                  </a:lnTo>
                  <a:lnTo>
                    <a:pt x="42523" y="53"/>
                  </a:lnTo>
                  <a:lnTo>
                    <a:pt x="42065" y="92"/>
                  </a:lnTo>
                  <a:lnTo>
                    <a:pt x="41607" y="131"/>
                  </a:lnTo>
                  <a:lnTo>
                    <a:pt x="41150" y="184"/>
                  </a:lnTo>
                  <a:lnTo>
                    <a:pt x="40234" y="315"/>
                  </a:lnTo>
                  <a:lnTo>
                    <a:pt x="39319" y="471"/>
                  </a:lnTo>
                  <a:lnTo>
                    <a:pt x="38391" y="655"/>
                  </a:lnTo>
                  <a:lnTo>
                    <a:pt x="37476" y="864"/>
                  </a:lnTo>
                  <a:lnTo>
                    <a:pt x="36547" y="1112"/>
                  </a:lnTo>
                  <a:lnTo>
                    <a:pt x="35632" y="1387"/>
                  </a:lnTo>
                  <a:lnTo>
                    <a:pt x="34703" y="1687"/>
                  </a:lnTo>
                  <a:lnTo>
                    <a:pt x="33788" y="2027"/>
                  </a:lnTo>
                  <a:lnTo>
                    <a:pt x="32873" y="2381"/>
                  </a:lnTo>
                  <a:lnTo>
                    <a:pt x="31945" y="2760"/>
                  </a:lnTo>
                  <a:lnTo>
                    <a:pt x="31029" y="3165"/>
                  </a:lnTo>
                  <a:lnTo>
                    <a:pt x="30127" y="3610"/>
                  </a:lnTo>
                  <a:lnTo>
                    <a:pt x="29212" y="4067"/>
                  </a:lnTo>
                  <a:lnTo>
                    <a:pt x="28310" y="4551"/>
                  </a:lnTo>
                  <a:lnTo>
                    <a:pt x="27407" y="5048"/>
                  </a:lnTo>
                  <a:lnTo>
                    <a:pt x="26518" y="5571"/>
                  </a:lnTo>
                  <a:lnTo>
                    <a:pt x="25629" y="6120"/>
                  </a:lnTo>
                  <a:lnTo>
                    <a:pt x="24740" y="6695"/>
                  </a:lnTo>
                  <a:lnTo>
                    <a:pt x="23864" y="7284"/>
                  </a:lnTo>
                  <a:lnTo>
                    <a:pt x="22988" y="7898"/>
                  </a:lnTo>
                  <a:lnTo>
                    <a:pt x="22125" y="8526"/>
                  </a:lnTo>
                  <a:lnTo>
                    <a:pt x="21275" y="9180"/>
                  </a:lnTo>
                  <a:lnTo>
                    <a:pt x="20438" y="9847"/>
                  </a:lnTo>
                  <a:lnTo>
                    <a:pt x="19601" y="10527"/>
                  </a:lnTo>
                  <a:lnTo>
                    <a:pt x="18777" y="11233"/>
                  </a:lnTo>
                  <a:lnTo>
                    <a:pt x="17954" y="11952"/>
                  </a:lnTo>
                  <a:lnTo>
                    <a:pt x="17156" y="12684"/>
                  </a:lnTo>
                  <a:lnTo>
                    <a:pt x="16358" y="13429"/>
                  </a:lnTo>
                  <a:lnTo>
                    <a:pt x="15574" y="14201"/>
                  </a:lnTo>
                  <a:lnTo>
                    <a:pt x="14802" y="14972"/>
                  </a:lnTo>
                  <a:lnTo>
                    <a:pt x="14057" y="15770"/>
                  </a:lnTo>
                  <a:lnTo>
                    <a:pt x="13312" y="16568"/>
                  </a:lnTo>
                  <a:lnTo>
                    <a:pt x="12580" y="17378"/>
                  </a:lnTo>
                  <a:lnTo>
                    <a:pt x="11874" y="18215"/>
                  </a:lnTo>
                  <a:lnTo>
                    <a:pt x="11167" y="19052"/>
                  </a:lnTo>
                  <a:lnTo>
                    <a:pt x="10487" y="19889"/>
                  </a:lnTo>
                  <a:lnTo>
                    <a:pt x="9821" y="20752"/>
                  </a:lnTo>
                  <a:lnTo>
                    <a:pt x="9167" y="21615"/>
                  </a:lnTo>
                  <a:lnTo>
                    <a:pt x="8539" y="22491"/>
                  </a:lnTo>
                  <a:lnTo>
                    <a:pt x="7925" y="23367"/>
                  </a:lnTo>
                  <a:lnTo>
                    <a:pt x="7323" y="24256"/>
                  </a:lnTo>
                  <a:lnTo>
                    <a:pt x="6748" y="25158"/>
                  </a:lnTo>
                  <a:lnTo>
                    <a:pt x="6199" y="26060"/>
                  </a:lnTo>
                  <a:lnTo>
                    <a:pt x="5650" y="26963"/>
                  </a:lnTo>
                  <a:lnTo>
                    <a:pt x="5140" y="27878"/>
                  </a:lnTo>
                  <a:lnTo>
                    <a:pt x="4643" y="28793"/>
                  </a:lnTo>
                  <a:lnTo>
                    <a:pt x="4159" y="29709"/>
                  </a:lnTo>
                  <a:lnTo>
                    <a:pt x="3714" y="30624"/>
                  </a:lnTo>
                  <a:lnTo>
                    <a:pt x="3283" y="31552"/>
                  </a:lnTo>
                  <a:lnTo>
                    <a:pt x="2878" y="32468"/>
                  </a:lnTo>
                  <a:lnTo>
                    <a:pt x="2485" y="33396"/>
                  </a:lnTo>
                  <a:lnTo>
                    <a:pt x="2132" y="34324"/>
                  </a:lnTo>
                  <a:lnTo>
                    <a:pt x="1792" y="35253"/>
                  </a:lnTo>
                  <a:lnTo>
                    <a:pt x="1478" y="36168"/>
                  </a:lnTo>
                  <a:lnTo>
                    <a:pt x="1191" y="37096"/>
                  </a:lnTo>
                  <a:lnTo>
                    <a:pt x="942" y="38012"/>
                  </a:lnTo>
                  <a:lnTo>
                    <a:pt x="798" y="38548"/>
                  </a:lnTo>
                  <a:lnTo>
                    <a:pt x="668" y="39071"/>
                  </a:lnTo>
                  <a:lnTo>
                    <a:pt x="563" y="39607"/>
                  </a:lnTo>
                  <a:lnTo>
                    <a:pt x="459" y="40117"/>
                  </a:lnTo>
                  <a:lnTo>
                    <a:pt x="367" y="40640"/>
                  </a:lnTo>
                  <a:lnTo>
                    <a:pt x="275" y="41150"/>
                  </a:lnTo>
                  <a:lnTo>
                    <a:pt x="210" y="41660"/>
                  </a:lnTo>
                  <a:lnTo>
                    <a:pt x="145" y="42157"/>
                  </a:lnTo>
                  <a:lnTo>
                    <a:pt x="92" y="42667"/>
                  </a:lnTo>
                  <a:lnTo>
                    <a:pt x="53" y="43150"/>
                  </a:lnTo>
                  <a:lnTo>
                    <a:pt x="27" y="43647"/>
                  </a:lnTo>
                  <a:lnTo>
                    <a:pt x="14" y="44131"/>
                  </a:lnTo>
                  <a:lnTo>
                    <a:pt x="1" y="44615"/>
                  </a:lnTo>
                  <a:lnTo>
                    <a:pt x="1" y="45086"/>
                  </a:lnTo>
                  <a:lnTo>
                    <a:pt x="14" y="45569"/>
                  </a:lnTo>
                  <a:lnTo>
                    <a:pt x="27" y="46027"/>
                  </a:lnTo>
                  <a:lnTo>
                    <a:pt x="66" y="46498"/>
                  </a:lnTo>
                  <a:lnTo>
                    <a:pt x="105" y="46955"/>
                  </a:lnTo>
                  <a:lnTo>
                    <a:pt x="158" y="47413"/>
                  </a:lnTo>
                  <a:lnTo>
                    <a:pt x="210" y="47871"/>
                  </a:lnTo>
                  <a:lnTo>
                    <a:pt x="275" y="48315"/>
                  </a:lnTo>
                  <a:lnTo>
                    <a:pt x="354" y="48760"/>
                  </a:lnTo>
                  <a:lnTo>
                    <a:pt x="445" y="49191"/>
                  </a:lnTo>
                  <a:lnTo>
                    <a:pt x="537" y="49636"/>
                  </a:lnTo>
                  <a:lnTo>
                    <a:pt x="642" y="50054"/>
                  </a:lnTo>
                  <a:lnTo>
                    <a:pt x="759" y="50486"/>
                  </a:lnTo>
                  <a:lnTo>
                    <a:pt x="877" y="50904"/>
                  </a:lnTo>
                  <a:lnTo>
                    <a:pt x="1008" y="51323"/>
                  </a:lnTo>
                  <a:lnTo>
                    <a:pt x="1138" y="51741"/>
                  </a:lnTo>
                  <a:lnTo>
                    <a:pt x="1282" y="52146"/>
                  </a:lnTo>
                  <a:lnTo>
                    <a:pt x="1439" y="52552"/>
                  </a:lnTo>
                  <a:lnTo>
                    <a:pt x="1609" y="52957"/>
                  </a:lnTo>
                  <a:lnTo>
                    <a:pt x="1779" y="53349"/>
                  </a:lnTo>
                  <a:lnTo>
                    <a:pt x="1949" y="53755"/>
                  </a:lnTo>
                  <a:lnTo>
                    <a:pt x="2132" y="54134"/>
                  </a:lnTo>
                  <a:lnTo>
                    <a:pt x="2328" y="54526"/>
                  </a:lnTo>
                  <a:lnTo>
                    <a:pt x="2538" y="54905"/>
                  </a:lnTo>
                  <a:lnTo>
                    <a:pt x="2747" y="55284"/>
                  </a:lnTo>
                  <a:lnTo>
                    <a:pt x="2956" y="55651"/>
                  </a:lnTo>
                  <a:lnTo>
                    <a:pt x="3178" y="56030"/>
                  </a:lnTo>
                  <a:lnTo>
                    <a:pt x="3414" y="56383"/>
                  </a:lnTo>
                  <a:lnTo>
                    <a:pt x="3649" y="56749"/>
                  </a:lnTo>
                  <a:lnTo>
                    <a:pt x="4133" y="57455"/>
                  </a:lnTo>
                  <a:lnTo>
                    <a:pt x="4656" y="58148"/>
                  </a:lnTo>
                  <a:lnTo>
                    <a:pt x="5205" y="58828"/>
                  </a:lnTo>
                  <a:lnTo>
                    <a:pt x="5780" y="59495"/>
                  </a:lnTo>
                  <a:lnTo>
                    <a:pt x="6369" y="60136"/>
                  </a:lnTo>
                  <a:lnTo>
                    <a:pt x="6983" y="60776"/>
                  </a:lnTo>
                  <a:lnTo>
                    <a:pt x="7624" y="61391"/>
                  </a:lnTo>
                  <a:lnTo>
                    <a:pt x="8291" y="61992"/>
                  </a:lnTo>
                  <a:lnTo>
                    <a:pt x="8971" y="62568"/>
                  </a:lnTo>
                  <a:lnTo>
                    <a:pt x="9664" y="63143"/>
                  </a:lnTo>
                  <a:lnTo>
                    <a:pt x="10383" y="63692"/>
                  </a:lnTo>
                  <a:lnTo>
                    <a:pt x="11115" y="64241"/>
                  </a:lnTo>
                  <a:lnTo>
                    <a:pt x="11874" y="64764"/>
                  </a:lnTo>
                  <a:lnTo>
                    <a:pt x="12645" y="65274"/>
                  </a:lnTo>
                  <a:lnTo>
                    <a:pt x="13430" y="65771"/>
                  </a:lnTo>
                  <a:lnTo>
                    <a:pt x="14227" y="66242"/>
                  </a:lnTo>
                  <a:lnTo>
                    <a:pt x="15038" y="66713"/>
                  </a:lnTo>
                  <a:lnTo>
                    <a:pt x="15862" y="67157"/>
                  </a:lnTo>
                  <a:lnTo>
                    <a:pt x="16698" y="67602"/>
                  </a:lnTo>
                  <a:lnTo>
                    <a:pt x="17535" y="68020"/>
                  </a:lnTo>
                  <a:lnTo>
                    <a:pt x="18398" y="68425"/>
                  </a:lnTo>
                  <a:lnTo>
                    <a:pt x="19261" y="68818"/>
                  </a:lnTo>
                  <a:lnTo>
                    <a:pt x="20137" y="69210"/>
                  </a:lnTo>
                  <a:lnTo>
                    <a:pt x="21013" y="69563"/>
                  </a:lnTo>
                  <a:lnTo>
                    <a:pt x="21902" y="69916"/>
                  </a:lnTo>
                  <a:lnTo>
                    <a:pt x="22792" y="70256"/>
                  </a:lnTo>
                  <a:lnTo>
                    <a:pt x="23694" y="70583"/>
                  </a:lnTo>
                  <a:lnTo>
                    <a:pt x="24583" y="70897"/>
                  </a:lnTo>
                  <a:lnTo>
                    <a:pt x="25485" y="71184"/>
                  </a:lnTo>
                  <a:lnTo>
                    <a:pt x="26400" y="71472"/>
                  </a:lnTo>
                  <a:lnTo>
                    <a:pt x="27303" y="71747"/>
                  </a:lnTo>
                  <a:lnTo>
                    <a:pt x="28205" y="71995"/>
                  </a:lnTo>
                  <a:lnTo>
                    <a:pt x="29107" y="72244"/>
                  </a:lnTo>
                  <a:lnTo>
                    <a:pt x="30022" y="72479"/>
                  </a:lnTo>
                  <a:lnTo>
                    <a:pt x="30912" y="72688"/>
                  </a:lnTo>
                  <a:lnTo>
                    <a:pt x="31814" y="72897"/>
                  </a:lnTo>
                  <a:lnTo>
                    <a:pt x="32703" y="73080"/>
                  </a:lnTo>
                  <a:lnTo>
                    <a:pt x="33592" y="73263"/>
                  </a:lnTo>
                  <a:lnTo>
                    <a:pt x="34481" y="73433"/>
                  </a:lnTo>
                  <a:lnTo>
                    <a:pt x="35357" y="73577"/>
                  </a:lnTo>
                  <a:lnTo>
                    <a:pt x="36220" y="73721"/>
                  </a:lnTo>
                  <a:lnTo>
                    <a:pt x="37083" y="73852"/>
                  </a:lnTo>
                  <a:lnTo>
                    <a:pt x="37933" y="73970"/>
                  </a:lnTo>
                  <a:lnTo>
                    <a:pt x="38783" y="74074"/>
                  </a:lnTo>
                  <a:lnTo>
                    <a:pt x="39633" y="74166"/>
                  </a:lnTo>
                  <a:lnTo>
                    <a:pt x="40509" y="74257"/>
                  </a:lnTo>
                  <a:lnTo>
                    <a:pt x="41385" y="74323"/>
                  </a:lnTo>
                  <a:lnTo>
                    <a:pt x="42274" y="74401"/>
                  </a:lnTo>
                  <a:lnTo>
                    <a:pt x="43163" y="74453"/>
                  </a:lnTo>
                  <a:lnTo>
                    <a:pt x="44066" y="74493"/>
                  </a:lnTo>
                  <a:lnTo>
                    <a:pt x="44968" y="74532"/>
                  </a:lnTo>
                  <a:lnTo>
                    <a:pt x="45883" y="74558"/>
                  </a:lnTo>
                  <a:lnTo>
                    <a:pt x="46811" y="74571"/>
                  </a:lnTo>
                  <a:lnTo>
                    <a:pt x="48655" y="74571"/>
                  </a:lnTo>
                  <a:lnTo>
                    <a:pt x="49584" y="74545"/>
                  </a:lnTo>
                  <a:lnTo>
                    <a:pt x="50525" y="74519"/>
                  </a:lnTo>
                  <a:lnTo>
                    <a:pt x="51466" y="74466"/>
                  </a:lnTo>
                  <a:lnTo>
                    <a:pt x="52395" y="74414"/>
                  </a:lnTo>
                  <a:lnTo>
                    <a:pt x="53336" y="74336"/>
                  </a:lnTo>
                  <a:lnTo>
                    <a:pt x="54278" y="74257"/>
                  </a:lnTo>
                  <a:lnTo>
                    <a:pt x="55219" y="74166"/>
                  </a:lnTo>
                  <a:lnTo>
                    <a:pt x="56161" y="74048"/>
                  </a:lnTo>
                  <a:lnTo>
                    <a:pt x="57089" y="73930"/>
                  </a:lnTo>
                  <a:lnTo>
                    <a:pt x="58030" y="73787"/>
                  </a:lnTo>
                  <a:lnTo>
                    <a:pt x="58959" y="73643"/>
                  </a:lnTo>
                  <a:lnTo>
                    <a:pt x="59887" y="73473"/>
                  </a:lnTo>
                  <a:lnTo>
                    <a:pt x="60815" y="73290"/>
                  </a:lnTo>
                  <a:lnTo>
                    <a:pt x="61731" y="73093"/>
                  </a:lnTo>
                  <a:lnTo>
                    <a:pt x="62646" y="72884"/>
                  </a:lnTo>
                  <a:lnTo>
                    <a:pt x="63561" y="72662"/>
                  </a:lnTo>
                  <a:lnTo>
                    <a:pt x="64464" y="72414"/>
                  </a:lnTo>
                  <a:lnTo>
                    <a:pt x="65353" y="72165"/>
                  </a:lnTo>
                  <a:lnTo>
                    <a:pt x="66242" y="71891"/>
                  </a:lnTo>
                  <a:lnTo>
                    <a:pt x="67118" y="71603"/>
                  </a:lnTo>
                  <a:lnTo>
                    <a:pt x="67994" y="71289"/>
                  </a:lnTo>
                  <a:lnTo>
                    <a:pt x="68844" y="70962"/>
                  </a:lnTo>
                  <a:lnTo>
                    <a:pt x="69694" y="70622"/>
                  </a:lnTo>
                  <a:lnTo>
                    <a:pt x="70531" y="70269"/>
                  </a:lnTo>
                  <a:lnTo>
                    <a:pt x="71367" y="69890"/>
                  </a:lnTo>
                  <a:lnTo>
                    <a:pt x="72178" y="69498"/>
                  </a:lnTo>
                  <a:lnTo>
                    <a:pt x="72976" y="69079"/>
                  </a:lnTo>
                  <a:lnTo>
                    <a:pt x="73760" y="68648"/>
                  </a:lnTo>
                  <a:lnTo>
                    <a:pt x="74545" y="68203"/>
                  </a:lnTo>
                  <a:lnTo>
                    <a:pt x="75303" y="67732"/>
                  </a:lnTo>
                  <a:lnTo>
                    <a:pt x="76035" y="67249"/>
                  </a:lnTo>
                  <a:lnTo>
                    <a:pt x="76768" y="66739"/>
                  </a:lnTo>
                  <a:lnTo>
                    <a:pt x="77474" y="66216"/>
                  </a:lnTo>
                  <a:lnTo>
                    <a:pt x="78167" y="65680"/>
                  </a:lnTo>
                  <a:lnTo>
                    <a:pt x="78847" y="65104"/>
                  </a:lnTo>
                  <a:lnTo>
                    <a:pt x="79500" y="64516"/>
                  </a:lnTo>
                  <a:lnTo>
                    <a:pt x="80141" y="63914"/>
                  </a:lnTo>
                  <a:lnTo>
                    <a:pt x="80756" y="63287"/>
                  </a:lnTo>
                  <a:lnTo>
                    <a:pt x="81357" y="62646"/>
                  </a:lnTo>
                  <a:lnTo>
                    <a:pt x="81933" y="61966"/>
                  </a:lnTo>
                  <a:lnTo>
                    <a:pt x="82482" y="61273"/>
                  </a:lnTo>
                  <a:lnTo>
                    <a:pt x="82743" y="60920"/>
                  </a:lnTo>
                  <a:lnTo>
                    <a:pt x="83018" y="60567"/>
                  </a:lnTo>
                  <a:lnTo>
                    <a:pt x="83266" y="60201"/>
                  </a:lnTo>
                  <a:lnTo>
                    <a:pt x="83515" y="59835"/>
                  </a:lnTo>
                  <a:lnTo>
                    <a:pt x="83763" y="59456"/>
                  </a:lnTo>
                  <a:lnTo>
                    <a:pt x="83998" y="59076"/>
                  </a:lnTo>
                  <a:lnTo>
                    <a:pt x="84234" y="58684"/>
                  </a:lnTo>
                  <a:lnTo>
                    <a:pt x="84469" y="58292"/>
                  </a:lnTo>
                  <a:lnTo>
                    <a:pt x="84691" y="57900"/>
                  </a:lnTo>
                  <a:lnTo>
                    <a:pt x="84901" y="57494"/>
                  </a:lnTo>
                  <a:lnTo>
                    <a:pt x="85110" y="57089"/>
                  </a:lnTo>
                  <a:lnTo>
                    <a:pt x="85306" y="56671"/>
                  </a:lnTo>
                  <a:lnTo>
                    <a:pt x="85502" y="56252"/>
                  </a:lnTo>
                  <a:lnTo>
                    <a:pt x="85698" y="55821"/>
                  </a:lnTo>
                  <a:lnTo>
                    <a:pt x="85868" y="55389"/>
                  </a:lnTo>
                  <a:lnTo>
                    <a:pt x="86051" y="54945"/>
                  </a:lnTo>
                  <a:lnTo>
                    <a:pt x="86221" y="54500"/>
                  </a:lnTo>
                  <a:lnTo>
                    <a:pt x="86378" y="54055"/>
                  </a:lnTo>
                  <a:lnTo>
                    <a:pt x="86535" y="53598"/>
                  </a:lnTo>
                  <a:lnTo>
                    <a:pt x="86679" y="53127"/>
                  </a:lnTo>
                  <a:lnTo>
                    <a:pt x="86823" y="52656"/>
                  </a:lnTo>
                  <a:lnTo>
                    <a:pt x="86954" y="52186"/>
                  </a:lnTo>
                  <a:lnTo>
                    <a:pt x="87084" y="51676"/>
                  </a:lnTo>
                  <a:lnTo>
                    <a:pt x="87202" y="51166"/>
                  </a:lnTo>
                  <a:lnTo>
                    <a:pt x="87293" y="50643"/>
                  </a:lnTo>
                  <a:lnTo>
                    <a:pt x="87385" y="50120"/>
                  </a:lnTo>
                  <a:lnTo>
                    <a:pt x="87463" y="49597"/>
                  </a:lnTo>
                  <a:lnTo>
                    <a:pt x="87516" y="49074"/>
                  </a:lnTo>
                  <a:lnTo>
                    <a:pt x="87568" y="48537"/>
                  </a:lnTo>
                  <a:lnTo>
                    <a:pt x="87607" y="48001"/>
                  </a:lnTo>
                  <a:lnTo>
                    <a:pt x="87620" y="47465"/>
                  </a:lnTo>
                  <a:lnTo>
                    <a:pt x="87633" y="46929"/>
                  </a:lnTo>
                  <a:lnTo>
                    <a:pt x="87633" y="46393"/>
                  </a:lnTo>
                  <a:lnTo>
                    <a:pt x="87620" y="45857"/>
                  </a:lnTo>
                  <a:lnTo>
                    <a:pt x="87594" y="45308"/>
                  </a:lnTo>
                  <a:lnTo>
                    <a:pt x="87568" y="44759"/>
                  </a:lnTo>
                  <a:lnTo>
                    <a:pt x="87516" y="44223"/>
                  </a:lnTo>
                  <a:lnTo>
                    <a:pt x="87463" y="43673"/>
                  </a:lnTo>
                  <a:lnTo>
                    <a:pt x="87385" y="43124"/>
                  </a:lnTo>
                  <a:lnTo>
                    <a:pt x="87307" y="42575"/>
                  </a:lnTo>
                  <a:lnTo>
                    <a:pt x="87228" y="42026"/>
                  </a:lnTo>
                  <a:lnTo>
                    <a:pt x="87124" y="41477"/>
                  </a:lnTo>
                  <a:lnTo>
                    <a:pt x="87019" y="40914"/>
                  </a:lnTo>
                  <a:lnTo>
                    <a:pt x="86901" y="40365"/>
                  </a:lnTo>
                  <a:lnTo>
                    <a:pt x="86784" y="39816"/>
                  </a:lnTo>
                  <a:lnTo>
                    <a:pt x="86653" y="39267"/>
                  </a:lnTo>
                  <a:lnTo>
                    <a:pt x="86509" y="38718"/>
                  </a:lnTo>
                  <a:lnTo>
                    <a:pt x="86352" y="38168"/>
                  </a:lnTo>
                  <a:lnTo>
                    <a:pt x="86038" y="37057"/>
                  </a:lnTo>
                  <a:lnTo>
                    <a:pt x="85685" y="35972"/>
                  </a:lnTo>
                  <a:lnTo>
                    <a:pt x="85306" y="34873"/>
                  </a:lnTo>
                  <a:lnTo>
                    <a:pt x="84914" y="33788"/>
                  </a:lnTo>
                  <a:lnTo>
                    <a:pt x="84482" y="32703"/>
                  </a:lnTo>
                  <a:lnTo>
                    <a:pt x="84038" y="31644"/>
                  </a:lnTo>
                  <a:lnTo>
                    <a:pt x="83580" y="30572"/>
                  </a:lnTo>
                  <a:lnTo>
                    <a:pt x="83109" y="29526"/>
                  </a:lnTo>
                  <a:lnTo>
                    <a:pt x="82612" y="28493"/>
                  </a:lnTo>
                  <a:lnTo>
                    <a:pt x="82116" y="27473"/>
                  </a:lnTo>
                  <a:lnTo>
                    <a:pt x="81593" y="26453"/>
                  </a:lnTo>
                  <a:lnTo>
                    <a:pt x="81083" y="25459"/>
                  </a:lnTo>
                  <a:lnTo>
                    <a:pt x="80560" y="24491"/>
                  </a:lnTo>
                  <a:lnTo>
                    <a:pt x="80023" y="23537"/>
                  </a:lnTo>
                  <a:lnTo>
                    <a:pt x="79500" y="22595"/>
                  </a:lnTo>
                  <a:lnTo>
                    <a:pt x="78964" y="21680"/>
                  </a:lnTo>
                  <a:lnTo>
                    <a:pt x="78441" y="20791"/>
                  </a:lnTo>
                  <a:lnTo>
                    <a:pt x="77408" y="19078"/>
                  </a:lnTo>
                  <a:lnTo>
                    <a:pt x="76885" y="18215"/>
                  </a:lnTo>
                  <a:lnTo>
                    <a:pt x="76349" y="17378"/>
                  </a:lnTo>
                  <a:lnTo>
                    <a:pt x="75826" y="16554"/>
                  </a:lnTo>
                  <a:lnTo>
                    <a:pt x="75303" y="15757"/>
                  </a:lnTo>
                  <a:lnTo>
                    <a:pt x="74767" y="14972"/>
                  </a:lnTo>
                  <a:lnTo>
                    <a:pt x="74218" y="14214"/>
                  </a:lnTo>
                  <a:lnTo>
                    <a:pt x="73669" y="13469"/>
                  </a:lnTo>
                  <a:lnTo>
                    <a:pt x="73106" y="12736"/>
                  </a:lnTo>
                  <a:lnTo>
                    <a:pt x="72518" y="12030"/>
                  </a:lnTo>
                  <a:lnTo>
                    <a:pt x="71917" y="11350"/>
                  </a:lnTo>
                  <a:lnTo>
                    <a:pt x="71289" y="10670"/>
                  </a:lnTo>
                  <a:lnTo>
                    <a:pt x="70635" y="10017"/>
                  </a:lnTo>
                  <a:lnTo>
                    <a:pt x="70308" y="9703"/>
                  </a:lnTo>
                  <a:lnTo>
                    <a:pt x="69968" y="9376"/>
                  </a:lnTo>
                  <a:lnTo>
                    <a:pt x="69615" y="9075"/>
                  </a:lnTo>
                  <a:lnTo>
                    <a:pt x="69262" y="8761"/>
                  </a:lnTo>
                  <a:lnTo>
                    <a:pt x="68896" y="8461"/>
                  </a:lnTo>
                  <a:lnTo>
                    <a:pt x="68517" y="8160"/>
                  </a:lnTo>
                  <a:lnTo>
                    <a:pt x="68138" y="7859"/>
                  </a:lnTo>
                  <a:lnTo>
                    <a:pt x="67745" y="7572"/>
                  </a:lnTo>
                  <a:lnTo>
                    <a:pt x="67340" y="7284"/>
                  </a:lnTo>
                  <a:lnTo>
                    <a:pt x="66935" y="7009"/>
                  </a:lnTo>
                  <a:lnTo>
                    <a:pt x="66503" y="6722"/>
                  </a:lnTo>
                  <a:lnTo>
                    <a:pt x="66072" y="6447"/>
                  </a:lnTo>
                  <a:lnTo>
                    <a:pt x="65627" y="6186"/>
                  </a:lnTo>
                  <a:lnTo>
                    <a:pt x="65183" y="5924"/>
                  </a:lnTo>
                  <a:lnTo>
                    <a:pt x="64712" y="5662"/>
                  </a:lnTo>
                  <a:lnTo>
                    <a:pt x="64241" y="5401"/>
                  </a:lnTo>
                  <a:lnTo>
                    <a:pt x="63744" y="5139"/>
                  </a:lnTo>
                  <a:lnTo>
                    <a:pt x="63247" y="4891"/>
                  </a:lnTo>
                  <a:lnTo>
                    <a:pt x="62724" y="4656"/>
                  </a:lnTo>
                  <a:lnTo>
                    <a:pt x="62201" y="4407"/>
                  </a:lnTo>
                  <a:lnTo>
                    <a:pt x="61652" y="4172"/>
                  </a:lnTo>
                  <a:lnTo>
                    <a:pt x="61103" y="3937"/>
                  </a:lnTo>
                  <a:lnTo>
                    <a:pt x="60528" y="3714"/>
                  </a:lnTo>
                  <a:lnTo>
                    <a:pt x="59952" y="3479"/>
                  </a:lnTo>
                  <a:lnTo>
                    <a:pt x="59351" y="3257"/>
                  </a:lnTo>
                  <a:lnTo>
                    <a:pt x="58736" y="3047"/>
                  </a:lnTo>
                  <a:lnTo>
                    <a:pt x="58096" y="2825"/>
                  </a:lnTo>
                  <a:lnTo>
                    <a:pt x="57455" y="2616"/>
                  </a:lnTo>
                  <a:lnTo>
                    <a:pt x="56788" y="2407"/>
                  </a:lnTo>
                  <a:lnTo>
                    <a:pt x="56108" y="2211"/>
                  </a:lnTo>
                  <a:lnTo>
                    <a:pt x="55415" y="2014"/>
                  </a:lnTo>
                  <a:lnTo>
                    <a:pt x="54696" y="1818"/>
                  </a:lnTo>
                  <a:lnTo>
                    <a:pt x="53964" y="1622"/>
                  </a:lnTo>
                  <a:lnTo>
                    <a:pt x="53219" y="1439"/>
                  </a:lnTo>
                  <a:lnTo>
                    <a:pt x="51663" y="1073"/>
                  </a:lnTo>
                  <a:lnTo>
                    <a:pt x="50041" y="720"/>
                  </a:lnTo>
                  <a:lnTo>
                    <a:pt x="48328" y="380"/>
                  </a:lnTo>
                  <a:lnTo>
                    <a:pt x="47884" y="301"/>
                  </a:lnTo>
                  <a:lnTo>
                    <a:pt x="47452" y="236"/>
                  </a:lnTo>
                  <a:lnTo>
                    <a:pt x="47008" y="171"/>
                  </a:lnTo>
                  <a:lnTo>
                    <a:pt x="46563" y="118"/>
                  </a:lnTo>
                  <a:lnTo>
                    <a:pt x="46118" y="79"/>
                  </a:lnTo>
                  <a:lnTo>
                    <a:pt x="45674" y="53"/>
                  </a:lnTo>
                  <a:lnTo>
                    <a:pt x="45229" y="27"/>
                  </a:lnTo>
                  <a:lnTo>
                    <a:pt x="44772" y="14"/>
                  </a:lnTo>
                  <a:lnTo>
                    <a:pt x="44327" y="1"/>
                  </a:lnTo>
                  <a:close/>
                </a:path>
              </a:pathLst>
            </a:custGeom>
            <a:solidFill>
              <a:srgbClr val="BFC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1733575" y="2679975"/>
              <a:ext cx="2190200" cy="808775"/>
            </a:xfrm>
            <a:custGeom>
              <a:avLst/>
              <a:gdLst/>
              <a:ahLst/>
              <a:cxnLst/>
              <a:rect l="l" t="t" r="r" b="b"/>
              <a:pathLst>
                <a:path w="87608" h="32351" extrusionOk="0">
                  <a:moveTo>
                    <a:pt x="145" y="1"/>
                  </a:moveTo>
                  <a:lnTo>
                    <a:pt x="92" y="472"/>
                  </a:lnTo>
                  <a:lnTo>
                    <a:pt x="53" y="942"/>
                  </a:lnTo>
                  <a:lnTo>
                    <a:pt x="27" y="1400"/>
                  </a:lnTo>
                  <a:lnTo>
                    <a:pt x="14" y="1845"/>
                  </a:lnTo>
                  <a:lnTo>
                    <a:pt x="1" y="2302"/>
                  </a:lnTo>
                  <a:lnTo>
                    <a:pt x="1" y="2747"/>
                  </a:lnTo>
                  <a:lnTo>
                    <a:pt x="14" y="3191"/>
                  </a:lnTo>
                  <a:lnTo>
                    <a:pt x="27" y="3636"/>
                  </a:lnTo>
                  <a:lnTo>
                    <a:pt x="53" y="4067"/>
                  </a:lnTo>
                  <a:lnTo>
                    <a:pt x="79" y="4499"/>
                  </a:lnTo>
                  <a:lnTo>
                    <a:pt x="119" y="4930"/>
                  </a:lnTo>
                  <a:lnTo>
                    <a:pt x="171" y="5362"/>
                  </a:lnTo>
                  <a:lnTo>
                    <a:pt x="236" y="5780"/>
                  </a:lnTo>
                  <a:lnTo>
                    <a:pt x="302" y="6199"/>
                  </a:lnTo>
                  <a:lnTo>
                    <a:pt x="367" y="6617"/>
                  </a:lnTo>
                  <a:lnTo>
                    <a:pt x="459" y="7023"/>
                  </a:lnTo>
                  <a:lnTo>
                    <a:pt x="550" y="7428"/>
                  </a:lnTo>
                  <a:lnTo>
                    <a:pt x="642" y="7833"/>
                  </a:lnTo>
                  <a:lnTo>
                    <a:pt x="746" y="8239"/>
                  </a:lnTo>
                  <a:lnTo>
                    <a:pt x="864" y="8631"/>
                  </a:lnTo>
                  <a:lnTo>
                    <a:pt x="982" y="9023"/>
                  </a:lnTo>
                  <a:lnTo>
                    <a:pt x="1099" y="9415"/>
                  </a:lnTo>
                  <a:lnTo>
                    <a:pt x="1243" y="9795"/>
                  </a:lnTo>
                  <a:lnTo>
                    <a:pt x="1387" y="10174"/>
                  </a:lnTo>
                  <a:lnTo>
                    <a:pt x="1531" y="10553"/>
                  </a:lnTo>
                  <a:lnTo>
                    <a:pt x="1688" y="10932"/>
                  </a:lnTo>
                  <a:lnTo>
                    <a:pt x="2015" y="11664"/>
                  </a:lnTo>
                  <a:lnTo>
                    <a:pt x="2381" y="12384"/>
                  </a:lnTo>
                  <a:lnTo>
                    <a:pt x="2760" y="13103"/>
                  </a:lnTo>
                  <a:lnTo>
                    <a:pt x="3178" y="13796"/>
                  </a:lnTo>
                  <a:lnTo>
                    <a:pt x="3610" y="14476"/>
                  </a:lnTo>
                  <a:lnTo>
                    <a:pt x="4067" y="15143"/>
                  </a:lnTo>
                  <a:lnTo>
                    <a:pt x="4551" y="15796"/>
                  </a:lnTo>
                  <a:lnTo>
                    <a:pt x="5061" y="16424"/>
                  </a:lnTo>
                  <a:lnTo>
                    <a:pt x="5584" y="17052"/>
                  </a:lnTo>
                  <a:lnTo>
                    <a:pt x="6133" y="17666"/>
                  </a:lnTo>
                  <a:lnTo>
                    <a:pt x="6696" y="18268"/>
                  </a:lnTo>
                  <a:lnTo>
                    <a:pt x="7284" y="18843"/>
                  </a:lnTo>
                  <a:lnTo>
                    <a:pt x="7899" y="19418"/>
                  </a:lnTo>
                  <a:lnTo>
                    <a:pt x="8526" y="19980"/>
                  </a:lnTo>
                  <a:lnTo>
                    <a:pt x="9167" y="20517"/>
                  </a:lnTo>
                  <a:lnTo>
                    <a:pt x="9821" y="21053"/>
                  </a:lnTo>
                  <a:lnTo>
                    <a:pt x="10501" y="21563"/>
                  </a:lnTo>
                  <a:lnTo>
                    <a:pt x="11194" y="22073"/>
                  </a:lnTo>
                  <a:lnTo>
                    <a:pt x="11900" y="22556"/>
                  </a:lnTo>
                  <a:lnTo>
                    <a:pt x="12619" y="23040"/>
                  </a:lnTo>
                  <a:lnTo>
                    <a:pt x="13351" y="23498"/>
                  </a:lnTo>
                  <a:lnTo>
                    <a:pt x="14096" y="23955"/>
                  </a:lnTo>
                  <a:lnTo>
                    <a:pt x="14855" y="24387"/>
                  </a:lnTo>
                  <a:lnTo>
                    <a:pt x="15626" y="24818"/>
                  </a:lnTo>
                  <a:lnTo>
                    <a:pt x="16398" y="25224"/>
                  </a:lnTo>
                  <a:lnTo>
                    <a:pt x="17195" y="25629"/>
                  </a:lnTo>
                  <a:lnTo>
                    <a:pt x="17993" y="26021"/>
                  </a:lnTo>
                  <a:lnTo>
                    <a:pt x="18790" y="26388"/>
                  </a:lnTo>
                  <a:lnTo>
                    <a:pt x="19601" y="26754"/>
                  </a:lnTo>
                  <a:lnTo>
                    <a:pt x="20425" y="27107"/>
                  </a:lnTo>
                  <a:lnTo>
                    <a:pt x="21249" y="27447"/>
                  </a:lnTo>
                  <a:lnTo>
                    <a:pt x="22086" y="27774"/>
                  </a:lnTo>
                  <a:lnTo>
                    <a:pt x="22922" y="28087"/>
                  </a:lnTo>
                  <a:lnTo>
                    <a:pt x="23759" y="28388"/>
                  </a:lnTo>
                  <a:lnTo>
                    <a:pt x="24609" y="28676"/>
                  </a:lnTo>
                  <a:lnTo>
                    <a:pt x="25446" y="28950"/>
                  </a:lnTo>
                  <a:lnTo>
                    <a:pt x="26296" y="29225"/>
                  </a:lnTo>
                  <a:lnTo>
                    <a:pt x="27146" y="29473"/>
                  </a:lnTo>
                  <a:lnTo>
                    <a:pt x="27996" y="29722"/>
                  </a:lnTo>
                  <a:lnTo>
                    <a:pt x="28846" y="29957"/>
                  </a:lnTo>
                  <a:lnTo>
                    <a:pt x="29682" y="30166"/>
                  </a:lnTo>
                  <a:lnTo>
                    <a:pt x="30532" y="30376"/>
                  </a:lnTo>
                  <a:lnTo>
                    <a:pt x="31369" y="30572"/>
                  </a:lnTo>
                  <a:lnTo>
                    <a:pt x="32219" y="30755"/>
                  </a:lnTo>
                  <a:lnTo>
                    <a:pt x="33043" y="30938"/>
                  </a:lnTo>
                  <a:lnTo>
                    <a:pt x="33880" y="31095"/>
                  </a:lnTo>
                  <a:lnTo>
                    <a:pt x="34703" y="31252"/>
                  </a:lnTo>
                  <a:lnTo>
                    <a:pt x="35527" y="31382"/>
                  </a:lnTo>
                  <a:lnTo>
                    <a:pt x="36338" y="31513"/>
                  </a:lnTo>
                  <a:lnTo>
                    <a:pt x="37136" y="31631"/>
                  </a:lnTo>
                  <a:lnTo>
                    <a:pt x="37933" y="31749"/>
                  </a:lnTo>
                  <a:lnTo>
                    <a:pt x="38783" y="31853"/>
                  </a:lnTo>
                  <a:lnTo>
                    <a:pt x="39633" y="31945"/>
                  </a:lnTo>
                  <a:lnTo>
                    <a:pt x="40509" y="32036"/>
                  </a:lnTo>
                  <a:lnTo>
                    <a:pt x="41385" y="32102"/>
                  </a:lnTo>
                  <a:lnTo>
                    <a:pt x="42274" y="32180"/>
                  </a:lnTo>
                  <a:lnTo>
                    <a:pt x="43163" y="32232"/>
                  </a:lnTo>
                  <a:lnTo>
                    <a:pt x="44066" y="32272"/>
                  </a:lnTo>
                  <a:lnTo>
                    <a:pt x="44968" y="32311"/>
                  </a:lnTo>
                  <a:lnTo>
                    <a:pt x="45883" y="32337"/>
                  </a:lnTo>
                  <a:lnTo>
                    <a:pt x="46811" y="32350"/>
                  </a:lnTo>
                  <a:lnTo>
                    <a:pt x="48655" y="32350"/>
                  </a:lnTo>
                  <a:lnTo>
                    <a:pt x="49584" y="32324"/>
                  </a:lnTo>
                  <a:lnTo>
                    <a:pt x="50525" y="32298"/>
                  </a:lnTo>
                  <a:lnTo>
                    <a:pt x="51466" y="32245"/>
                  </a:lnTo>
                  <a:lnTo>
                    <a:pt x="52395" y="32193"/>
                  </a:lnTo>
                  <a:lnTo>
                    <a:pt x="53336" y="32115"/>
                  </a:lnTo>
                  <a:lnTo>
                    <a:pt x="54278" y="32036"/>
                  </a:lnTo>
                  <a:lnTo>
                    <a:pt x="55219" y="31945"/>
                  </a:lnTo>
                  <a:lnTo>
                    <a:pt x="56161" y="31827"/>
                  </a:lnTo>
                  <a:lnTo>
                    <a:pt x="57089" y="31709"/>
                  </a:lnTo>
                  <a:lnTo>
                    <a:pt x="58030" y="31566"/>
                  </a:lnTo>
                  <a:lnTo>
                    <a:pt x="58959" y="31422"/>
                  </a:lnTo>
                  <a:lnTo>
                    <a:pt x="59887" y="31252"/>
                  </a:lnTo>
                  <a:lnTo>
                    <a:pt x="60815" y="31069"/>
                  </a:lnTo>
                  <a:lnTo>
                    <a:pt x="61731" y="30872"/>
                  </a:lnTo>
                  <a:lnTo>
                    <a:pt x="62646" y="30663"/>
                  </a:lnTo>
                  <a:lnTo>
                    <a:pt x="63561" y="30441"/>
                  </a:lnTo>
                  <a:lnTo>
                    <a:pt x="64464" y="30193"/>
                  </a:lnTo>
                  <a:lnTo>
                    <a:pt x="65353" y="29944"/>
                  </a:lnTo>
                  <a:lnTo>
                    <a:pt x="66242" y="29670"/>
                  </a:lnTo>
                  <a:lnTo>
                    <a:pt x="67118" y="29382"/>
                  </a:lnTo>
                  <a:lnTo>
                    <a:pt x="67994" y="29068"/>
                  </a:lnTo>
                  <a:lnTo>
                    <a:pt x="68844" y="28741"/>
                  </a:lnTo>
                  <a:lnTo>
                    <a:pt x="69694" y="28401"/>
                  </a:lnTo>
                  <a:lnTo>
                    <a:pt x="70531" y="28048"/>
                  </a:lnTo>
                  <a:lnTo>
                    <a:pt x="71367" y="27669"/>
                  </a:lnTo>
                  <a:lnTo>
                    <a:pt x="72178" y="27277"/>
                  </a:lnTo>
                  <a:lnTo>
                    <a:pt x="72976" y="26858"/>
                  </a:lnTo>
                  <a:lnTo>
                    <a:pt x="73760" y="26427"/>
                  </a:lnTo>
                  <a:lnTo>
                    <a:pt x="74545" y="25982"/>
                  </a:lnTo>
                  <a:lnTo>
                    <a:pt x="75303" y="25511"/>
                  </a:lnTo>
                  <a:lnTo>
                    <a:pt x="76035" y="25028"/>
                  </a:lnTo>
                  <a:lnTo>
                    <a:pt x="76768" y="24518"/>
                  </a:lnTo>
                  <a:lnTo>
                    <a:pt x="77474" y="23995"/>
                  </a:lnTo>
                  <a:lnTo>
                    <a:pt x="78167" y="23459"/>
                  </a:lnTo>
                  <a:lnTo>
                    <a:pt x="78847" y="22883"/>
                  </a:lnTo>
                  <a:lnTo>
                    <a:pt x="79500" y="22295"/>
                  </a:lnTo>
                  <a:lnTo>
                    <a:pt x="80141" y="21693"/>
                  </a:lnTo>
                  <a:lnTo>
                    <a:pt x="80756" y="21066"/>
                  </a:lnTo>
                  <a:lnTo>
                    <a:pt x="81357" y="20425"/>
                  </a:lnTo>
                  <a:lnTo>
                    <a:pt x="81933" y="19745"/>
                  </a:lnTo>
                  <a:lnTo>
                    <a:pt x="82482" y="19052"/>
                  </a:lnTo>
                  <a:lnTo>
                    <a:pt x="82743" y="18699"/>
                  </a:lnTo>
                  <a:lnTo>
                    <a:pt x="83018" y="18346"/>
                  </a:lnTo>
                  <a:lnTo>
                    <a:pt x="83266" y="17980"/>
                  </a:lnTo>
                  <a:lnTo>
                    <a:pt x="83515" y="17614"/>
                  </a:lnTo>
                  <a:lnTo>
                    <a:pt x="83763" y="17235"/>
                  </a:lnTo>
                  <a:lnTo>
                    <a:pt x="83998" y="16855"/>
                  </a:lnTo>
                  <a:lnTo>
                    <a:pt x="84234" y="16463"/>
                  </a:lnTo>
                  <a:lnTo>
                    <a:pt x="84469" y="16071"/>
                  </a:lnTo>
                  <a:lnTo>
                    <a:pt x="84691" y="15679"/>
                  </a:lnTo>
                  <a:lnTo>
                    <a:pt x="84901" y="15273"/>
                  </a:lnTo>
                  <a:lnTo>
                    <a:pt x="85110" y="14868"/>
                  </a:lnTo>
                  <a:lnTo>
                    <a:pt x="85306" y="14450"/>
                  </a:lnTo>
                  <a:lnTo>
                    <a:pt x="85502" y="14031"/>
                  </a:lnTo>
                  <a:lnTo>
                    <a:pt x="85698" y="13600"/>
                  </a:lnTo>
                  <a:lnTo>
                    <a:pt x="85868" y="13168"/>
                  </a:lnTo>
                  <a:lnTo>
                    <a:pt x="86051" y="12724"/>
                  </a:lnTo>
                  <a:lnTo>
                    <a:pt x="86221" y="12279"/>
                  </a:lnTo>
                  <a:lnTo>
                    <a:pt x="86378" y="11834"/>
                  </a:lnTo>
                  <a:lnTo>
                    <a:pt x="86535" y="11377"/>
                  </a:lnTo>
                  <a:lnTo>
                    <a:pt x="86679" y="10906"/>
                  </a:lnTo>
                  <a:lnTo>
                    <a:pt x="86823" y="10435"/>
                  </a:lnTo>
                  <a:lnTo>
                    <a:pt x="86954" y="9965"/>
                  </a:lnTo>
                  <a:lnTo>
                    <a:pt x="87110" y="9324"/>
                  </a:lnTo>
                  <a:lnTo>
                    <a:pt x="87241" y="8670"/>
                  </a:lnTo>
                  <a:lnTo>
                    <a:pt x="87359" y="8016"/>
                  </a:lnTo>
                  <a:lnTo>
                    <a:pt x="87450" y="7363"/>
                  </a:lnTo>
                  <a:lnTo>
                    <a:pt x="87516" y="6696"/>
                  </a:lnTo>
                  <a:lnTo>
                    <a:pt x="87568" y="6029"/>
                  </a:lnTo>
                  <a:lnTo>
                    <a:pt x="87594" y="5362"/>
                  </a:lnTo>
                  <a:lnTo>
                    <a:pt x="87607" y="4695"/>
                  </a:lnTo>
                  <a:lnTo>
                    <a:pt x="87516" y="5453"/>
                  </a:lnTo>
                  <a:lnTo>
                    <a:pt x="87411" y="6212"/>
                  </a:lnTo>
                  <a:lnTo>
                    <a:pt x="87333" y="6591"/>
                  </a:lnTo>
                  <a:lnTo>
                    <a:pt x="87254" y="6957"/>
                  </a:lnTo>
                  <a:lnTo>
                    <a:pt x="87176" y="7336"/>
                  </a:lnTo>
                  <a:lnTo>
                    <a:pt x="87084" y="7702"/>
                  </a:lnTo>
                  <a:lnTo>
                    <a:pt x="86954" y="8186"/>
                  </a:lnTo>
                  <a:lnTo>
                    <a:pt x="86810" y="8644"/>
                  </a:lnTo>
                  <a:lnTo>
                    <a:pt x="86666" y="9115"/>
                  </a:lnTo>
                  <a:lnTo>
                    <a:pt x="86509" y="9572"/>
                  </a:lnTo>
                  <a:lnTo>
                    <a:pt x="86352" y="10017"/>
                  </a:lnTo>
                  <a:lnTo>
                    <a:pt x="86182" y="10461"/>
                  </a:lnTo>
                  <a:lnTo>
                    <a:pt x="85999" y="10906"/>
                  </a:lnTo>
                  <a:lnTo>
                    <a:pt x="85829" y="11338"/>
                  </a:lnTo>
                  <a:lnTo>
                    <a:pt x="85633" y="11769"/>
                  </a:lnTo>
                  <a:lnTo>
                    <a:pt x="85437" y="12187"/>
                  </a:lnTo>
                  <a:lnTo>
                    <a:pt x="85241" y="12606"/>
                  </a:lnTo>
                  <a:lnTo>
                    <a:pt x="85031" y="13011"/>
                  </a:lnTo>
                  <a:lnTo>
                    <a:pt x="84809" y="13417"/>
                  </a:lnTo>
                  <a:lnTo>
                    <a:pt x="84600" y="13809"/>
                  </a:lnTo>
                  <a:lnTo>
                    <a:pt x="84365" y="14201"/>
                  </a:lnTo>
                  <a:lnTo>
                    <a:pt x="84129" y="14593"/>
                  </a:lnTo>
                  <a:lnTo>
                    <a:pt x="83894" y="14973"/>
                  </a:lnTo>
                  <a:lnTo>
                    <a:pt x="83645" y="15352"/>
                  </a:lnTo>
                  <a:lnTo>
                    <a:pt x="83397" y="15718"/>
                  </a:lnTo>
                  <a:lnTo>
                    <a:pt x="83149" y="16084"/>
                  </a:lnTo>
                  <a:lnTo>
                    <a:pt x="82874" y="16437"/>
                  </a:lnTo>
                  <a:lnTo>
                    <a:pt x="82612" y="16803"/>
                  </a:lnTo>
                  <a:lnTo>
                    <a:pt x="82063" y="17483"/>
                  </a:lnTo>
                  <a:lnTo>
                    <a:pt x="81488" y="18163"/>
                  </a:lnTo>
                  <a:lnTo>
                    <a:pt x="80886" y="18804"/>
                  </a:lnTo>
                  <a:lnTo>
                    <a:pt x="80272" y="19431"/>
                  </a:lnTo>
                  <a:lnTo>
                    <a:pt x="79631" y="20046"/>
                  </a:lnTo>
                  <a:lnTo>
                    <a:pt x="78977" y="20621"/>
                  </a:lnTo>
                  <a:lnTo>
                    <a:pt x="78297" y="21197"/>
                  </a:lnTo>
                  <a:lnTo>
                    <a:pt x="77604" y="21733"/>
                  </a:lnTo>
                  <a:lnTo>
                    <a:pt x="76898" y="22256"/>
                  </a:lnTo>
                  <a:lnTo>
                    <a:pt x="76166" y="22766"/>
                  </a:lnTo>
                  <a:lnTo>
                    <a:pt x="75421" y="23249"/>
                  </a:lnTo>
                  <a:lnTo>
                    <a:pt x="74662" y="23720"/>
                  </a:lnTo>
                  <a:lnTo>
                    <a:pt x="73891" y="24178"/>
                  </a:lnTo>
                  <a:lnTo>
                    <a:pt x="73106" y="24596"/>
                  </a:lnTo>
                  <a:lnTo>
                    <a:pt x="72309" y="25015"/>
                  </a:lnTo>
                  <a:lnTo>
                    <a:pt x="71498" y="25407"/>
                  </a:lnTo>
                  <a:lnTo>
                    <a:pt x="70661" y="25786"/>
                  </a:lnTo>
                  <a:lnTo>
                    <a:pt x="69825" y="26139"/>
                  </a:lnTo>
                  <a:lnTo>
                    <a:pt x="68975" y="26479"/>
                  </a:lnTo>
                  <a:lnTo>
                    <a:pt x="68125" y="26806"/>
                  </a:lnTo>
                  <a:lnTo>
                    <a:pt x="67249" y="27120"/>
                  </a:lnTo>
                  <a:lnTo>
                    <a:pt x="66373" y="27407"/>
                  </a:lnTo>
                  <a:lnTo>
                    <a:pt x="65483" y="27682"/>
                  </a:lnTo>
                  <a:lnTo>
                    <a:pt x="64594" y="27930"/>
                  </a:lnTo>
                  <a:lnTo>
                    <a:pt x="63692" y="28179"/>
                  </a:lnTo>
                  <a:lnTo>
                    <a:pt x="62777" y="28401"/>
                  </a:lnTo>
                  <a:lnTo>
                    <a:pt x="61861" y="28610"/>
                  </a:lnTo>
                  <a:lnTo>
                    <a:pt x="60946" y="28807"/>
                  </a:lnTo>
                  <a:lnTo>
                    <a:pt x="60018" y="28990"/>
                  </a:lnTo>
                  <a:lnTo>
                    <a:pt x="59089" y="29160"/>
                  </a:lnTo>
                  <a:lnTo>
                    <a:pt x="58161" y="29316"/>
                  </a:lnTo>
                  <a:lnTo>
                    <a:pt x="57220" y="29447"/>
                  </a:lnTo>
                  <a:lnTo>
                    <a:pt x="56291" y="29565"/>
                  </a:lnTo>
                  <a:lnTo>
                    <a:pt x="55350" y="29683"/>
                  </a:lnTo>
                  <a:lnTo>
                    <a:pt x="54408" y="29774"/>
                  </a:lnTo>
                  <a:lnTo>
                    <a:pt x="53467" y="29866"/>
                  </a:lnTo>
                  <a:lnTo>
                    <a:pt x="52526" y="29931"/>
                  </a:lnTo>
                  <a:lnTo>
                    <a:pt x="51597" y="29983"/>
                  </a:lnTo>
                  <a:lnTo>
                    <a:pt x="50656" y="30036"/>
                  </a:lnTo>
                  <a:lnTo>
                    <a:pt x="49714" y="30062"/>
                  </a:lnTo>
                  <a:lnTo>
                    <a:pt x="48786" y="30088"/>
                  </a:lnTo>
                  <a:lnTo>
                    <a:pt x="46929" y="30088"/>
                  </a:lnTo>
                  <a:lnTo>
                    <a:pt x="46014" y="30075"/>
                  </a:lnTo>
                  <a:lnTo>
                    <a:pt x="45099" y="30049"/>
                  </a:lnTo>
                  <a:lnTo>
                    <a:pt x="44196" y="30023"/>
                  </a:lnTo>
                  <a:lnTo>
                    <a:pt x="43294" y="29970"/>
                  </a:lnTo>
                  <a:lnTo>
                    <a:pt x="42405" y="29918"/>
                  </a:lnTo>
                  <a:lnTo>
                    <a:pt x="41516" y="29853"/>
                  </a:lnTo>
                  <a:lnTo>
                    <a:pt x="40640" y="29774"/>
                  </a:lnTo>
                  <a:lnTo>
                    <a:pt x="39764" y="29683"/>
                  </a:lnTo>
                  <a:lnTo>
                    <a:pt x="38914" y="29591"/>
                  </a:lnTo>
                  <a:lnTo>
                    <a:pt x="38064" y="29486"/>
                  </a:lnTo>
                  <a:lnTo>
                    <a:pt x="37292" y="29382"/>
                  </a:lnTo>
                  <a:lnTo>
                    <a:pt x="36521" y="29264"/>
                  </a:lnTo>
                  <a:lnTo>
                    <a:pt x="35750" y="29147"/>
                  </a:lnTo>
                  <a:lnTo>
                    <a:pt x="34965" y="29016"/>
                  </a:lnTo>
                  <a:lnTo>
                    <a:pt x="34167" y="28872"/>
                  </a:lnTo>
                  <a:lnTo>
                    <a:pt x="33370" y="28715"/>
                  </a:lnTo>
                  <a:lnTo>
                    <a:pt x="32572" y="28545"/>
                  </a:lnTo>
                  <a:lnTo>
                    <a:pt x="31761" y="28375"/>
                  </a:lnTo>
                  <a:lnTo>
                    <a:pt x="30951" y="28192"/>
                  </a:lnTo>
                  <a:lnTo>
                    <a:pt x="30140" y="27996"/>
                  </a:lnTo>
                  <a:lnTo>
                    <a:pt x="29329" y="27787"/>
                  </a:lnTo>
                  <a:lnTo>
                    <a:pt x="28519" y="27564"/>
                  </a:lnTo>
                  <a:lnTo>
                    <a:pt x="27695" y="27342"/>
                  </a:lnTo>
                  <a:lnTo>
                    <a:pt x="26884" y="27107"/>
                  </a:lnTo>
                  <a:lnTo>
                    <a:pt x="26074" y="26845"/>
                  </a:lnTo>
                  <a:lnTo>
                    <a:pt x="25250" y="26584"/>
                  </a:lnTo>
                  <a:lnTo>
                    <a:pt x="24439" y="26322"/>
                  </a:lnTo>
                  <a:lnTo>
                    <a:pt x="23628" y="26035"/>
                  </a:lnTo>
                  <a:lnTo>
                    <a:pt x="22831" y="25747"/>
                  </a:lnTo>
                  <a:lnTo>
                    <a:pt x="22020" y="25433"/>
                  </a:lnTo>
                  <a:lnTo>
                    <a:pt x="21223" y="25119"/>
                  </a:lnTo>
                  <a:lnTo>
                    <a:pt x="20438" y="24792"/>
                  </a:lnTo>
                  <a:lnTo>
                    <a:pt x="19640" y="24452"/>
                  </a:lnTo>
                  <a:lnTo>
                    <a:pt x="18869" y="24099"/>
                  </a:lnTo>
                  <a:lnTo>
                    <a:pt x="18097" y="23746"/>
                  </a:lnTo>
                  <a:lnTo>
                    <a:pt x="17326" y="23367"/>
                  </a:lnTo>
                  <a:lnTo>
                    <a:pt x="16568" y="22988"/>
                  </a:lnTo>
                  <a:lnTo>
                    <a:pt x="15822" y="22583"/>
                  </a:lnTo>
                  <a:lnTo>
                    <a:pt x="15077" y="22177"/>
                  </a:lnTo>
                  <a:lnTo>
                    <a:pt x="14345" y="21759"/>
                  </a:lnTo>
                  <a:lnTo>
                    <a:pt x="13626" y="21327"/>
                  </a:lnTo>
                  <a:lnTo>
                    <a:pt x="12920" y="20883"/>
                  </a:lnTo>
                  <a:lnTo>
                    <a:pt x="12227" y="20425"/>
                  </a:lnTo>
                  <a:lnTo>
                    <a:pt x="11547" y="19954"/>
                  </a:lnTo>
                  <a:lnTo>
                    <a:pt x="10880" y="19484"/>
                  </a:lnTo>
                  <a:lnTo>
                    <a:pt x="10213" y="18987"/>
                  </a:lnTo>
                  <a:lnTo>
                    <a:pt x="9572" y="18477"/>
                  </a:lnTo>
                  <a:lnTo>
                    <a:pt x="8958" y="17967"/>
                  </a:lnTo>
                  <a:lnTo>
                    <a:pt x="8343" y="17431"/>
                  </a:lnTo>
                  <a:lnTo>
                    <a:pt x="7755" y="16895"/>
                  </a:lnTo>
                  <a:lnTo>
                    <a:pt x="7179" y="16345"/>
                  </a:lnTo>
                  <a:lnTo>
                    <a:pt x="6617" y="15770"/>
                  </a:lnTo>
                  <a:lnTo>
                    <a:pt x="6081" y="15195"/>
                  </a:lnTo>
                  <a:lnTo>
                    <a:pt x="5558" y="14606"/>
                  </a:lnTo>
                  <a:lnTo>
                    <a:pt x="5061" y="13992"/>
                  </a:lnTo>
                  <a:lnTo>
                    <a:pt x="4577" y="13377"/>
                  </a:lnTo>
                  <a:lnTo>
                    <a:pt x="4120" y="12750"/>
                  </a:lnTo>
                  <a:lnTo>
                    <a:pt x="3675" y="12109"/>
                  </a:lnTo>
                  <a:lnTo>
                    <a:pt x="3270" y="11455"/>
                  </a:lnTo>
                  <a:lnTo>
                    <a:pt x="2878" y="10775"/>
                  </a:lnTo>
                  <a:lnTo>
                    <a:pt x="2498" y="10095"/>
                  </a:lnTo>
                  <a:lnTo>
                    <a:pt x="2158" y="9402"/>
                  </a:lnTo>
                  <a:lnTo>
                    <a:pt x="1831" y="8696"/>
                  </a:lnTo>
                  <a:lnTo>
                    <a:pt x="1544" y="7977"/>
                  </a:lnTo>
                  <a:lnTo>
                    <a:pt x="1269" y="7232"/>
                  </a:lnTo>
                  <a:lnTo>
                    <a:pt x="1034" y="6486"/>
                  </a:lnTo>
                  <a:lnTo>
                    <a:pt x="825" y="5728"/>
                  </a:lnTo>
                  <a:lnTo>
                    <a:pt x="629" y="4944"/>
                  </a:lnTo>
                  <a:lnTo>
                    <a:pt x="472" y="4159"/>
                  </a:lnTo>
                  <a:lnTo>
                    <a:pt x="406" y="3754"/>
                  </a:lnTo>
                  <a:lnTo>
                    <a:pt x="354" y="3361"/>
                  </a:lnTo>
                  <a:lnTo>
                    <a:pt x="302" y="2956"/>
                  </a:lnTo>
                  <a:lnTo>
                    <a:pt x="249" y="2538"/>
                  </a:lnTo>
                  <a:lnTo>
                    <a:pt x="210" y="2132"/>
                  </a:lnTo>
                  <a:lnTo>
                    <a:pt x="184" y="1714"/>
                  </a:lnTo>
                  <a:lnTo>
                    <a:pt x="158" y="1282"/>
                  </a:lnTo>
                  <a:lnTo>
                    <a:pt x="145" y="864"/>
                  </a:lnTo>
                  <a:lnTo>
                    <a:pt x="145" y="432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2347800" y="2612975"/>
              <a:ext cx="929700" cy="748600"/>
            </a:xfrm>
            <a:custGeom>
              <a:avLst/>
              <a:gdLst/>
              <a:ahLst/>
              <a:cxnLst/>
              <a:rect l="l" t="t" r="r" b="b"/>
              <a:pathLst>
                <a:path w="37188" h="29944" extrusionOk="0">
                  <a:moveTo>
                    <a:pt x="17914" y="0"/>
                  </a:moveTo>
                  <a:lnTo>
                    <a:pt x="17522" y="14"/>
                  </a:lnTo>
                  <a:lnTo>
                    <a:pt x="17143" y="40"/>
                  </a:lnTo>
                  <a:lnTo>
                    <a:pt x="16764" y="66"/>
                  </a:lnTo>
                  <a:lnTo>
                    <a:pt x="16372" y="118"/>
                  </a:lnTo>
                  <a:lnTo>
                    <a:pt x="15992" y="170"/>
                  </a:lnTo>
                  <a:lnTo>
                    <a:pt x="15600" y="236"/>
                  </a:lnTo>
                  <a:lnTo>
                    <a:pt x="15221" y="314"/>
                  </a:lnTo>
                  <a:lnTo>
                    <a:pt x="14829" y="406"/>
                  </a:lnTo>
                  <a:lnTo>
                    <a:pt x="14449" y="510"/>
                  </a:lnTo>
                  <a:lnTo>
                    <a:pt x="14057" y="615"/>
                  </a:lnTo>
                  <a:lnTo>
                    <a:pt x="13678" y="733"/>
                  </a:lnTo>
                  <a:lnTo>
                    <a:pt x="13286" y="863"/>
                  </a:lnTo>
                  <a:lnTo>
                    <a:pt x="12907" y="1007"/>
                  </a:lnTo>
                  <a:lnTo>
                    <a:pt x="12527" y="1164"/>
                  </a:lnTo>
                  <a:lnTo>
                    <a:pt x="12148" y="1321"/>
                  </a:lnTo>
                  <a:lnTo>
                    <a:pt x="11769" y="1491"/>
                  </a:lnTo>
                  <a:lnTo>
                    <a:pt x="11403" y="1661"/>
                  </a:lnTo>
                  <a:lnTo>
                    <a:pt x="11024" y="1844"/>
                  </a:lnTo>
                  <a:lnTo>
                    <a:pt x="10658" y="2040"/>
                  </a:lnTo>
                  <a:lnTo>
                    <a:pt x="10291" y="2249"/>
                  </a:lnTo>
                  <a:lnTo>
                    <a:pt x="9925" y="2459"/>
                  </a:lnTo>
                  <a:lnTo>
                    <a:pt x="9559" y="2681"/>
                  </a:lnTo>
                  <a:lnTo>
                    <a:pt x="9206" y="2903"/>
                  </a:lnTo>
                  <a:lnTo>
                    <a:pt x="8853" y="3139"/>
                  </a:lnTo>
                  <a:lnTo>
                    <a:pt x="8500" y="3387"/>
                  </a:lnTo>
                  <a:lnTo>
                    <a:pt x="8147" y="3635"/>
                  </a:lnTo>
                  <a:lnTo>
                    <a:pt x="7807" y="3884"/>
                  </a:lnTo>
                  <a:lnTo>
                    <a:pt x="7467" y="4158"/>
                  </a:lnTo>
                  <a:lnTo>
                    <a:pt x="7140" y="4420"/>
                  </a:lnTo>
                  <a:lnTo>
                    <a:pt x="6813" y="4708"/>
                  </a:lnTo>
                  <a:lnTo>
                    <a:pt x="6486" y="4982"/>
                  </a:lnTo>
                  <a:lnTo>
                    <a:pt x="6173" y="5283"/>
                  </a:lnTo>
                  <a:lnTo>
                    <a:pt x="5859" y="5571"/>
                  </a:lnTo>
                  <a:lnTo>
                    <a:pt x="5545" y="5871"/>
                  </a:lnTo>
                  <a:lnTo>
                    <a:pt x="5244" y="6185"/>
                  </a:lnTo>
                  <a:lnTo>
                    <a:pt x="4943" y="6499"/>
                  </a:lnTo>
                  <a:lnTo>
                    <a:pt x="4656" y="6813"/>
                  </a:lnTo>
                  <a:lnTo>
                    <a:pt x="4381" y="7140"/>
                  </a:lnTo>
                  <a:lnTo>
                    <a:pt x="4107" y="7467"/>
                  </a:lnTo>
                  <a:lnTo>
                    <a:pt x="3832" y="7807"/>
                  </a:lnTo>
                  <a:lnTo>
                    <a:pt x="3571" y="8147"/>
                  </a:lnTo>
                  <a:lnTo>
                    <a:pt x="3309" y="8487"/>
                  </a:lnTo>
                  <a:lnTo>
                    <a:pt x="3074" y="8840"/>
                  </a:lnTo>
                  <a:lnTo>
                    <a:pt x="2825" y="9180"/>
                  </a:lnTo>
                  <a:lnTo>
                    <a:pt x="2603" y="9546"/>
                  </a:lnTo>
                  <a:lnTo>
                    <a:pt x="2368" y="9899"/>
                  </a:lnTo>
                  <a:lnTo>
                    <a:pt x="2158" y="10265"/>
                  </a:lnTo>
                  <a:lnTo>
                    <a:pt x="1949" y="10631"/>
                  </a:lnTo>
                  <a:lnTo>
                    <a:pt x="1753" y="10997"/>
                  </a:lnTo>
                  <a:lnTo>
                    <a:pt x="1570" y="11363"/>
                  </a:lnTo>
                  <a:lnTo>
                    <a:pt x="1387" y="11742"/>
                  </a:lnTo>
                  <a:lnTo>
                    <a:pt x="1217" y="12122"/>
                  </a:lnTo>
                  <a:lnTo>
                    <a:pt x="1060" y="12501"/>
                  </a:lnTo>
                  <a:lnTo>
                    <a:pt x="903" y="12880"/>
                  </a:lnTo>
                  <a:lnTo>
                    <a:pt x="759" y="13272"/>
                  </a:lnTo>
                  <a:lnTo>
                    <a:pt x="629" y="13651"/>
                  </a:lnTo>
                  <a:lnTo>
                    <a:pt x="511" y="14044"/>
                  </a:lnTo>
                  <a:lnTo>
                    <a:pt x="406" y="14423"/>
                  </a:lnTo>
                  <a:lnTo>
                    <a:pt x="289" y="14880"/>
                  </a:lnTo>
                  <a:lnTo>
                    <a:pt x="197" y="15325"/>
                  </a:lnTo>
                  <a:lnTo>
                    <a:pt x="119" y="15757"/>
                  </a:lnTo>
                  <a:lnTo>
                    <a:pt x="66" y="16188"/>
                  </a:lnTo>
                  <a:lnTo>
                    <a:pt x="27" y="16606"/>
                  </a:lnTo>
                  <a:lnTo>
                    <a:pt x="14" y="17025"/>
                  </a:lnTo>
                  <a:lnTo>
                    <a:pt x="1" y="17430"/>
                  </a:lnTo>
                  <a:lnTo>
                    <a:pt x="14" y="17836"/>
                  </a:lnTo>
                  <a:lnTo>
                    <a:pt x="53" y="18228"/>
                  </a:lnTo>
                  <a:lnTo>
                    <a:pt x="92" y="18607"/>
                  </a:lnTo>
                  <a:lnTo>
                    <a:pt x="158" y="18986"/>
                  </a:lnTo>
                  <a:lnTo>
                    <a:pt x="236" y="19352"/>
                  </a:lnTo>
                  <a:lnTo>
                    <a:pt x="328" y="19718"/>
                  </a:lnTo>
                  <a:lnTo>
                    <a:pt x="432" y="20085"/>
                  </a:lnTo>
                  <a:lnTo>
                    <a:pt x="550" y="20425"/>
                  </a:lnTo>
                  <a:lnTo>
                    <a:pt x="681" y="20778"/>
                  </a:lnTo>
                  <a:lnTo>
                    <a:pt x="838" y="21104"/>
                  </a:lnTo>
                  <a:lnTo>
                    <a:pt x="995" y="21431"/>
                  </a:lnTo>
                  <a:lnTo>
                    <a:pt x="1165" y="21758"/>
                  </a:lnTo>
                  <a:lnTo>
                    <a:pt x="1348" y="22072"/>
                  </a:lnTo>
                  <a:lnTo>
                    <a:pt x="1557" y="22386"/>
                  </a:lnTo>
                  <a:lnTo>
                    <a:pt x="1766" y="22687"/>
                  </a:lnTo>
                  <a:lnTo>
                    <a:pt x="1975" y="22974"/>
                  </a:lnTo>
                  <a:lnTo>
                    <a:pt x="2211" y="23262"/>
                  </a:lnTo>
                  <a:lnTo>
                    <a:pt x="2459" y="23550"/>
                  </a:lnTo>
                  <a:lnTo>
                    <a:pt x="2708" y="23824"/>
                  </a:lnTo>
                  <a:lnTo>
                    <a:pt x="2969" y="24086"/>
                  </a:lnTo>
                  <a:lnTo>
                    <a:pt x="3244" y="24347"/>
                  </a:lnTo>
                  <a:lnTo>
                    <a:pt x="3518" y="24609"/>
                  </a:lnTo>
                  <a:lnTo>
                    <a:pt x="3806" y="24857"/>
                  </a:lnTo>
                  <a:lnTo>
                    <a:pt x="4107" y="25093"/>
                  </a:lnTo>
                  <a:lnTo>
                    <a:pt x="4407" y="25328"/>
                  </a:lnTo>
                  <a:lnTo>
                    <a:pt x="4721" y="25563"/>
                  </a:lnTo>
                  <a:lnTo>
                    <a:pt x="5048" y="25786"/>
                  </a:lnTo>
                  <a:lnTo>
                    <a:pt x="5375" y="25995"/>
                  </a:lnTo>
                  <a:lnTo>
                    <a:pt x="5702" y="26204"/>
                  </a:lnTo>
                  <a:lnTo>
                    <a:pt x="6042" y="26413"/>
                  </a:lnTo>
                  <a:lnTo>
                    <a:pt x="6382" y="26609"/>
                  </a:lnTo>
                  <a:lnTo>
                    <a:pt x="7088" y="26989"/>
                  </a:lnTo>
                  <a:lnTo>
                    <a:pt x="7807" y="27342"/>
                  </a:lnTo>
                  <a:lnTo>
                    <a:pt x="8552" y="27668"/>
                  </a:lnTo>
                  <a:lnTo>
                    <a:pt x="9298" y="27969"/>
                  </a:lnTo>
                  <a:lnTo>
                    <a:pt x="10056" y="28257"/>
                  </a:lnTo>
                  <a:lnTo>
                    <a:pt x="10827" y="28505"/>
                  </a:lnTo>
                  <a:lnTo>
                    <a:pt x="11586" y="28741"/>
                  </a:lnTo>
                  <a:lnTo>
                    <a:pt x="12357" y="28950"/>
                  </a:lnTo>
                  <a:lnTo>
                    <a:pt x="13129" y="29146"/>
                  </a:lnTo>
                  <a:lnTo>
                    <a:pt x="13887" y="29316"/>
                  </a:lnTo>
                  <a:lnTo>
                    <a:pt x="14632" y="29460"/>
                  </a:lnTo>
                  <a:lnTo>
                    <a:pt x="15378" y="29578"/>
                  </a:lnTo>
                  <a:lnTo>
                    <a:pt x="16097" y="29682"/>
                  </a:lnTo>
                  <a:lnTo>
                    <a:pt x="16829" y="29774"/>
                  </a:lnTo>
                  <a:lnTo>
                    <a:pt x="17574" y="29839"/>
                  </a:lnTo>
                  <a:lnTo>
                    <a:pt x="18320" y="29891"/>
                  </a:lnTo>
                  <a:lnTo>
                    <a:pt x="19091" y="29931"/>
                  </a:lnTo>
                  <a:lnTo>
                    <a:pt x="19863" y="29944"/>
                  </a:lnTo>
                  <a:lnTo>
                    <a:pt x="20660" y="29944"/>
                  </a:lnTo>
                  <a:lnTo>
                    <a:pt x="21445" y="29917"/>
                  </a:lnTo>
                  <a:lnTo>
                    <a:pt x="22242" y="29878"/>
                  </a:lnTo>
                  <a:lnTo>
                    <a:pt x="23040" y="29813"/>
                  </a:lnTo>
                  <a:lnTo>
                    <a:pt x="23838" y="29721"/>
                  </a:lnTo>
                  <a:lnTo>
                    <a:pt x="24635" y="29617"/>
                  </a:lnTo>
                  <a:lnTo>
                    <a:pt x="25420" y="29473"/>
                  </a:lnTo>
                  <a:lnTo>
                    <a:pt x="26204" y="29316"/>
                  </a:lnTo>
                  <a:lnTo>
                    <a:pt x="26976" y="29133"/>
                  </a:lnTo>
                  <a:lnTo>
                    <a:pt x="27747" y="28924"/>
                  </a:lnTo>
                  <a:lnTo>
                    <a:pt x="28493" y="28675"/>
                  </a:lnTo>
                  <a:lnTo>
                    <a:pt x="28859" y="28545"/>
                  </a:lnTo>
                  <a:lnTo>
                    <a:pt x="29225" y="28414"/>
                  </a:lnTo>
                  <a:lnTo>
                    <a:pt x="29591" y="28270"/>
                  </a:lnTo>
                  <a:lnTo>
                    <a:pt x="29944" y="28113"/>
                  </a:lnTo>
                  <a:lnTo>
                    <a:pt x="30297" y="27956"/>
                  </a:lnTo>
                  <a:lnTo>
                    <a:pt x="30637" y="27786"/>
                  </a:lnTo>
                  <a:lnTo>
                    <a:pt x="30977" y="27616"/>
                  </a:lnTo>
                  <a:lnTo>
                    <a:pt x="31317" y="27433"/>
                  </a:lnTo>
                  <a:lnTo>
                    <a:pt x="31644" y="27237"/>
                  </a:lnTo>
                  <a:lnTo>
                    <a:pt x="31958" y="27041"/>
                  </a:lnTo>
                  <a:lnTo>
                    <a:pt x="32271" y="26832"/>
                  </a:lnTo>
                  <a:lnTo>
                    <a:pt x="32585" y="26622"/>
                  </a:lnTo>
                  <a:lnTo>
                    <a:pt x="32886" y="26400"/>
                  </a:lnTo>
                  <a:lnTo>
                    <a:pt x="33187" y="26165"/>
                  </a:lnTo>
                  <a:lnTo>
                    <a:pt x="33461" y="25929"/>
                  </a:lnTo>
                  <a:lnTo>
                    <a:pt x="33749" y="25681"/>
                  </a:lnTo>
                  <a:lnTo>
                    <a:pt x="34011" y="25419"/>
                  </a:lnTo>
                  <a:lnTo>
                    <a:pt x="34285" y="25158"/>
                  </a:lnTo>
                  <a:lnTo>
                    <a:pt x="34534" y="24883"/>
                  </a:lnTo>
                  <a:lnTo>
                    <a:pt x="34782" y="24596"/>
                  </a:lnTo>
                  <a:lnTo>
                    <a:pt x="35017" y="24295"/>
                  </a:lnTo>
                  <a:lnTo>
                    <a:pt x="35240" y="23994"/>
                  </a:lnTo>
                  <a:lnTo>
                    <a:pt x="35449" y="23680"/>
                  </a:lnTo>
                  <a:lnTo>
                    <a:pt x="35658" y="23367"/>
                  </a:lnTo>
                  <a:lnTo>
                    <a:pt x="35854" y="23027"/>
                  </a:lnTo>
                  <a:lnTo>
                    <a:pt x="36037" y="22687"/>
                  </a:lnTo>
                  <a:lnTo>
                    <a:pt x="36207" y="22347"/>
                  </a:lnTo>
                  <a:lnTo>
                    <a:pt x="36377" y="21981"/>
                  </a:lnTo>
                  <a:lnTo>
                    <a:pt x="36521" y="21614"/>
                  </a:lnTo>
                  <a:lnTo>
                    <a:pt x="36665" y="21235"/>
                  </a:lnTo>
                  <a:lnTo>
                    <a:pt x="36796" y="20843"/>
                  </a:lnTo>
                  <a:lnTo>
                    <a:pt x="36913" y="20438"/>
                  </a:lnTo>
                  <a:lnTo>
                    <a:pt x="37018" y="20006"/>
                  </a:lnTo>
                  <a:lnTo>
                    <a:pt x="37096" y="19588"/>
                  </a:lnTo>
                  <a:lnTo>
                    <a:pt x="37149" y="19182"/>
                  </a:lnTo>
                  <a:lnTo>
                    <a:pt x="37175" y="18777"/>
                  </a:lnTo>
                  <a:lnTo>
                    <a:pt x="37188" y="18385"/>
                  </a:lnTo>
                  <a:lnTo>
                    <a:pt x="37175" y="17992"/>
                  </a:lnTo>
                  <a:lnTo>
                    <a:pt x="37149" y="17613"/>
                  </a:lnTo>
                  <a:lnTo>
                    <a:pt x="37096" y="17247"/>
                  </a:lnTo>
                  <a:lnTo>
                    <a:pt x="37031" y="16881"/>
                  </a:lnTo>
                  <a:lnTo>
                    <a:pt x="36939" y="16515"/>
                  </a:lnTo>
                  <a:lnTo>
                    <a:pt x="36835" y="16162"/>
                  </a:lnTo>
                  <a:lnTo>
                    <a:pt x="36730" y="15809"/>
                  </a:lnTo>
                  <a:lnTo>
                    <a:pt x="36599" y="15456"/>
                  </a:lnTo>
                  <a:lnTo>
                    <a:pt x="36456" y="15116"/>
                  </a:lnTo>
                  <a:lnTo>
                    <a:pt x="36299" y="14763"/>
                  </a:lnTo>
                  <a:lnTo>
                    <a:pt x="36129" y="14436"/>
                  </a:lnTo>
                  <a:lnTo>
                    <a:pt x="35946" y="14096"/>
                  </a:lnTo>
                  <a:lnTo>
                    <a:pt x="35763" y="13756"/>
                  </a:lnTo>
                  <a:lnTo>
                    <a:pt x="35357" y="13102"/>
                  </a:lnTo>
                  <a:lnTo>
                    <a:pt x="34939" y="12435"/>
                  </a:lnTo>
                  <a:lnTo>
                    <a:pt x="34494" y="11782"/>
                  </a:lnTo>
                  <a:lnTo>
                    <a:pt x="33579" y="10435"/>
                  </a:lnTo>
                  <a:lnTo>
                    <a:pt x="33121" y="9755"/>
                  </a:lnTo>
                  <a:lnTo>
                    <a:pt x="32690" y="9062"/>
                  </a:lnTo>
                  <a:lnTo>
                    <a:pt x="32232" y="8330"/>
                  </a:lnTo>
                  <a:lnTo>
                    <a:pt x="31788" y="7610"/>
                  </a:lnTo>
                  <a:lnTo>
                    <a:pt x="31317" y="6917"/>
                  </a:lnTo>
                  <a:lnTo>
                    <a:pt x="31082" y="6564"/>
                  </a:lnTo>
                  <a:lnTo>
                    <a:pt x="30833" y="6224"/>
                  </a:lnTo>
                  <a:lnTo>
                    <a:pt x="30572" y="5898"/>
                  </a:lnTo>
                  <a:lnTo>
                    <a:pt x="30310" y="5558"/>
                  </a:lnTo>
                  <a:lnTo>
                    <a:pt x="30049" y="5244"/>
                  </a:lnTo>
                  <a:lnTo>
                    <a:pt x="29761" y="4917"/>
                  </a:lnTo>
                  <a:lnTo>
                    <a:pt x="29460" y="4616"/>
                  </a:lnTo>
                  <a:lnTo>
                    <a:pt x="29159" y="4302"/>
                  </a:lnTo>
                  <a:lnTo>
                    <a:pt x="28833" y="4002"/>
                  </a:lnTo>
                  <a:lnTo>
                    <a:pt x="28506" y="3714"/>
                  </a:lnTo>
                  <a:lnTo>
                    <a:pt x="28153" y="3426"/>
                  </a:lnTo>
                  <a:lnTo>
                    <a:pt x="27773" y="3152"/>
                  </a:lnTo>
                  <a:lnTo>
                    <a:pt x="27394" y="2877"/>
                  </a:lnTo>
                  <a:lnTo>
                    <a:pt x="26976" y="2616"/>
                  </a:lnTo>
                  <a:lnTo>
                    <a:pt x="26557" y="2367"/>
                  </a:lnTo>
                  <a:lnTo>
                    <a:pt x="26100" y="2119"/>
                  </a:lnTo>
                  <a:lnTo>
                    <a:pt x="25629" y="1883"/>
                  </a:lnTo>
                  <a:lnTo>
                    <a:pt x="25132" y="1661"/>
                  </a:lnTo>
                  <a:lnTo>
                    <a:pt x="24609" y="1439"/>
                  </a:lnTo>
                  <a:lnTo>
                    <a:pt x="24060" y="1230"/>
                  </a:lnTo>
                  <a:lnTo>
                    <a:pt x="23498" y="1033"/>
                  </a:lnTo>
                  <a:lnTo>
                    <a:pt x="22883" y="837"/>
                  </a:lnTo>
                  <a:lnTo>
                    <a:pt x="22256" y="667"/>
                  </a:lnTo>
                  <a:lnTo>
                    <a:pt x="21602" y="497"/>
                  </a:lnTo>
                  <a:lnTo>
                    <a:pt x="20909" y="340"/>
                  </a:lnTo>
                  <a:lnTo>
                    <a:pt x="20177" y="197"/>
                  </a:lnTo>
                  <a:lnTo>
                    <a:pt x="19810" y="131"/>
                  </a:lnTo>
                  <a:lnTo>
                    <a:pt x="19431" y="79"/>
                  </a:lnTo>
                  <a:lnTo>
                    <a:pt x="19052" y="40"/>
                  </a:lnTo>
                  <a:lnTo>
                    <a:pt x="18673" y="14"/>
                  </a:lnTo>
                  <a:lnTo>
                    <a:pt x="18294" y="0"/>
                  </a:lnTo>
                  <a:close/>
                </a:path>
              </a:pathLst>
            </a:custGeom>
            <a:solidFill>
              <a:srgbClr val="FE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2554075" y="2838200"/>
              <a:ext cx="501150" cy="300450"/>
            </a:xfrm>
            <a:custGeom>
              <a:avLst/>
              <a:gdLst/>
              <a:ahLst/>
              <a:cxnLst/>
              <a:rect l="l" t="t" r="r" b="b"/>
              <a:pathLst>
                <a:path w="20046" h="12018" extrusionOk="0">
                  <a:moveTo>
                    <a:pt x="2171" y="1"/>
                  </a:moveTo>
                  <a:lnTo>
                    <a:pt x="2080" y="14"/>
                  </a:lnTo>
                  <a:lnTo>
                    <a:pt x="1975" y="27"/>
                  </a:lnTo>
                  <a:lnTo>
                    <a:pt x="1883" y="66"/>
                  </a:lnTo>
                  <a:lnTo>
                    <a:pt x="1792" y="118"/>
                  </a:lnTo>
                  <a:lnTo>
                    <a:pt x="1700" y="171"/>
                  </a:lnTo>
                  <a:lnTo>
                    <a:pt x="1622" y="249"/>
                  </a:lnTo>
                  <a:lnTo>
                    <a:pt x="1374" y="550"/>
                  </a:lnTo>
                  <a:lnTo>
                    <a:pt x="1138" y="864"/>
                  </a:lnTo>
                  <a:lnTo>
                    <a:pt x="929" y="1190"/>
                  </a:lnTo>
                  <a:lnTo>
                    <a:pt x="733" y="1543"/>
                  </a:lnTo>
                  <a:lnTo>
                    <a:pt x="576" y="1897"/>
                  </a:lnTo>
                  <a:lnTo>
                    <a:pt x="432" y="2263"/>
                  </a:lnTo>
                  <a:lnTo>
                    <a:pt x="301" y="2642"/>
                  </a:lnTo>
                  <a:lnTo>
                    <a:pt x="197" y="3021"/>
                  </a:lnTo>
                  <a:lnTo>
                    <a:pt x="118" y="3413"/>
                  </a:lnTo>
                  <a:lnTo>
                    <a:pt x="66" y="3806"/>
                  </a:lnTo>
                  <a:lnTo>
                    <a:pt x="27" y="4198"/>
                  </a:lnTo>
                  <a:lnTo>
                    <a:pt x="1" y="4590"/>
                  </a:lnTo>
                  <a:lnTo>
                    <a:pt x="1" y="4982"/>
                  </a:lnTo>
                  <a:lnTo>
                    <a:pt x="27" y="5375"/>
                  </a:lnTo>
                  <a:lnTo>
                    <a:pt x="66" y="5767"/>
                  </a:lnTo>
                  <a:lnTo>
                    <a:pt x="118" y="6146"/>
                  </a:lnTo>
                  <a:lnTo>
                    <a:pt x="197" y="6525"/>
                  </a:lnTo>
                  <a:lnTo>
                    <a:pt x="301" y="6878"/>
                  </a:lnTo>
                  <a:lnTo>
                    <a:pt x="406" y="7244"/>
                  </a:lnTo>
                  <a:lnTo>
                    <a:pt x="537" y="7584"/>
                  </a:lnTo>
                  <a:lnTo>
                    <a:pt x="694" y="7911"/>
                  </a:lnTo>
                  <a:lnTo>
                    <a:pt x="851" y="8225"/>
                  </a:lnTo>
                  <a:lnTo>
                    <a:pt x="1034" y="8526"/>
                  </a:lnTo>
                  <a:lnTo>
                    <a:pt x="1243" y="8800"/>
                  </a:lnTo>
                  <a:lnTo>
                    <a:pt x="1452" y="9049"/>
                  </a:lnTo>
                  <a:lnTo>
                    <a:pt x="1687" y="9284"/>
                  </a:lnTo>
                  <a:lnTo>
                    <a:pt x="1936" y="9507"/>
                  </a:lnTo>
                  <a:lnTo>
                    <a:pt x="2197" y="9690"/>
                  </a:lnTo>
                  <a:lnTo>
                    <a:pt x="2328" y="9768"/>
                  </a:lnTo>
                  <a:lnTo>
                    <a:pt x="2472" y="9846"/>
                  </a:lnTo>
                  <a:lnTo>
                    <a:pt x="2616" y="9925"/>
                  </a:lnTo>
                  <a:lnTo>
                    <a:pt x="2760" y="9977"/>
                  </a:lnTo>
                  <a:lnTo>
                    <a:pt x="2916" y="10030"/>
                  </a:lnTo>
                  <a:lnTo>
                    <a:pt x="3073" y="10082"/>
                  </a:lnTo>
                  <a:lnTo>
                    <a:pt x="3230" y="10121"/>
                  </a:lnTo>
                  <a:lnTo>
                    <a:pt x="3387" y="10147"/>
                  </a:lnTo>
                  <a:lnTo>
                    <a:pt x="3688" y="10200"/>
                  </a:lnTo>
                  <a:lnTo>
                    <a:pt x="3976" y="10226"/>
                  </a:lnTo>
                  <a:lnTo>
                    <a:pt x="4263" y="10239"/>
                  </a:lnTo>
                  <a:lnTo>
                    <a:pt x="4538" y="10239"/>
                  </a:lnTo>
                  <a:lnTo>
                    <a:pt x="4812" y="10226"/>
                  </a:lnTo>
                  <a:lnTo>
                    <a:pt x="5074" y="10213"/>
                  </a:lnTo>
                  <a:lnTo>
                    <a:pt x="5335" y="10173"/>
                  </a:lnTo>
                  <a:lnTo>
                    <a:pt x="5584" y="10121"/>
                  </a:lnTo>
                  <a:lnTo>
                    <a:pt x="5832" y="10069"/>
                  </a:lnTo>
                  <a:lnTo>
                    <a:pt x="6081" y="9990"/>
                  </a:lnTo>
                  <a:lnTo>
                    <a:pt x="6316" y="9912"/>
                  </a:lnTo>
                  <a:lnTo>
                    <a:pt x="6538" y="9820"/>
                  </a:lnTo>
                  <a:lnTo>
                    <a:pt x="6761" y="9716"/>
                  </a:lnTo>
                  <a:lnTo>
                    <a:pt x="6970" y="9611"/>
                  </a:lnTo>
                  <a:lnTo>
                    <a:pt x="7179" y="9480"/>
                  </a:lnTo>
                  <a:lnTo>
                    <a:pt x="7388" y="9350"/>
                  </a:lnTo>
                  <a:lnTo>
                    <a:pt x="7584" y="9219"/>
                  </a:lnTo>
                  <a:lnTo>
                    <a:pt x="7767" y="9062"/>
                  </a:lnTo>
                  <a:lnTo>
                    <a:pt x="7951" y="8905"/>
                  </a:lnTo>
                  <a:lnTo>
                    <a:pt x="8134" y="8735"/>
                  </a:lnTo>
                  <a:lnTo>
                    <a:pt x="8304" y="8565"/>
                  </a:lnTo>
                  <a:lnTo>
                    <a:pt x="8474" y="8382"/>
                  </a:lnTo>
                  <a:lnTo>
                    <a:pt x="8630" y="8199"/>
                  </a:lnTo>
                  <a:lnTo>
                    <a:pt x="8787" y="8003"/>
                  </a:lnTo>
                  <a:lnTo>
                    <a:pt x="8931" y="7807"/>
                  </a:lnTo>
                  <a:lnTo>
                    <a:pt x="9075" y="7597"/>
                  </a:lnTo>
                  <a:lnTo>
                    <a:pt x="9219" y="7388"/>
                  </a:lnTo>
                  <a:lnTo>
                    <a:pt x="9350" y="7166"/>
                  </a:lnTo>
                  <a:lnTo>
                    <a:pt x="9585" y="6708"/>
                  </a:lnTo>
                  <a:lnTo>
                    <a:pt x="9807" y="6238"/>
                  </a:lnTo>
                  <a:lnTo>
                    <a:pt x="9860" y="6565"/>
                  </a:lnTo>
                  <a:lnTo>
                    <a:pt x="9912" y="6878"/>
                  </a:lnTo>
                  <a:lnTo>
                    <a:pt x="9977" y="7205"/>
                  </a:lnTo>
                  <a:lnTo>
                    <a:pt x="10069" y="7519"/>
                  </a:lnTo>
                  <a:lnTo>
                    <a:pt x="10160" y="7820"/>
                  </a:lnTo>
                  <a:lnTo>
                    <a:pt x="10265" y="8121"/>
                  </a:lnTo>
                  <a:lnTo>
                    <a:pt x="10383" y="8421"/>
                  </a:lnTo>
                  <a:lnTo>
                    <a:pt x="10513" y="8709"/>
                  </a:lnTo>
                  <a:lnTo>
                    <a:pt x="10657" y="8997"/>
                  </a:lnTo>
                  <a:lnTo>
                    <a:pt x="10814" y="9271"/>
                  </a:lnTo>
                  <a:lnTo>
                    <a:pt x="10984" y="9546"/>
                  </a:lnTo>
                  <a:lnTo>
                    <a:pt x="11167" y="9794"/>
                  </a:lnTo>
                  <a:lnTo>
                    <a:pt x="11350" y="10043"/>
                  </a:lnTo>
                  <a:lnTo>
                    <a:pt x="11546" y="10278"/>
                  </a:lnTo>
                  <a:lnTo>
                    <a:pt x="11769" y="10500"/>
                  </a:lnTo>
                  <a:lnTo>
                    <a:pt x="11978" y="10723"/>
                  </a:lnTo>
                  <a:lnTo>
                    <a:pt x="12213" y="10919"/>
                  </a:lnTo>
                  <a:lnTo>
                    <a:pt x="12462" y="11102"/>
                  </a:lnTo>
                  <a:lnTo>
                    <a:pt x="12710" y="11272"/>
                  </a:lnTo>
                  <a:lnTo>
                    <a:pt x="12972" y="11429"/>
                  </a:lnTo>
                  <a:lnTo>
                    <a:pt x="13233" y="11559"/>
                  </a:lnTo>
                  <a:lnTo>
                    <a:pt x="13508" y="11690"/>
                  </a:lnTo>
                  <a:lnTo>
                    <a:pt x="13795" y="11795"/>
                  </a:lnTo>
                  <a:lnTo>
                    <a:pt x="14096" y="11873"/>
                  </a:lnTo>
                  <a:lnTo>
                    <a:pt x="14397" y="11939"/>
                  </a:lnTo>
                  <a:lnTo>
                    <a:pt x="14711" y="11991"/>
                  </a:lnTo>
                  <a:lnTo>
                    <a:pt x="15038" y="12017"/>
                  </a:lnTo>
                  <a:lnTo>
                    <a:pt x="15364" y="12017"/>
                  </a:lnTo>
                  <a:lnTo>
                    <a:pt x="15691" y="12004"/>
                  </a:lnTo>
                  <a:lnTo>
                    <a:pt x="16044" y="11965"/>
                  </a:lnTo>
                  <a:lnTo>
                    <a:pt x="16384" y="11899"/>
                  </a:lnTo>
                  <a:lnTo>
                    <a:pt x="16750" y="11808"/>
                  </a:lnTo>
                  <a:lnTo>
                    <a:pt x="17077" y="11703"/>
                  </a:lnTo>
                  <a:lnTo>
                    <a:pt x="17391" y="11572"/>
                  </a:lnTo>
                  <a:lnTo>
                    <a:pt x="17692" y="11416"/>
                  </a:lnTo>
                  <a:lnTo>
                    <a:pt x="17966" y="11246"/>
                  </a:lnTo>
                  <a:lnTo>
                    <a:pt x="18228" y="11049"/>
                  </a:lnTo>
                  <a:lnTo>
                    <a:pt x="18463" y="10840"/>
                  </a:lnTo>
                  <a:lnTo>
                    <a:pt x="18686" y="10605"/>
                  </a:lnTo>
                  <a:lnTo>
                    <a:pt x="18882" y="10370"/>
                  </a:lnTo>
                  <a:lnTo>
                    <a:pt x="19065" y="10108"/>
                  </a:lnTo>
                  <a:lnTo>
                    <a:pt x="19235" y="9833"/>
                  </a:lnTo>
                  <a:lnTo>
                    <a:pt x="19392" y="9546"/>
                  </a:lnTo>
                  <a:lnTo>
                    <a:pt x="19522" y="9258"/>
                  </a:lnTo>
                  <a:lnTo>
                    <a:pt x="19640" y="8944"/>
                  </a:lnTo>
                  <a:lnTo>
                    <a:pt x="19745" y="8630"/>
                  </a:lnTo>
                  <a:lnTo>
                    <a:pt x="19836" y="8304"/>
                  </a:lnTo>
                  <a:lnTo>
                    <a:pt x="19902" y="7977"/>
                  </a:lnTo>
                  <a:lnTo>
                    <a:pt x="19967" y="7650"/>
                  </a:lnTo>
                  <a:lnTo>
                    <a:pt x="20006" y="7310"/>
                  </a:lnTo>
                  <a:lnTo>
                    <a:pt x="20032" y="6970"/>
                  </a:lnTo>
                  <a:lnTo>
                    <a:pt x="20045" y="6630"/>
                  </a:lnTo>
                  <a:lnTo>
                    <a:pt x="20045" y="6277"/>
                  </a:lnTo>
                  <a:lnTo>
                    <a:pt x="20045" y="5937"/>
                  </a:lnTo>
                  <a:lnTo>
                    <a:pt x="20019" y="5597"/>
                  </a:lnTo>
                  <a:lnTo>
                    <a:pt x="19980" y="5270"/>
                  </a:lnTo>
                  <a:lnTo>
                    <a:pt x="19928" y="4930"/>
                  </a:lnTo>
                  <a:lnTo>
                    <a:pt x="19875" y="4603"/>
                  </a:lnTo>
                  <a:lnTo>
                    <a:pt x="19797" y="4289"/>
                  </a:lnTo>
                  <a:lnTo>
                    <a:pt x="19719" y="3976"/>
                  </a:lnTo>
                  <a:lnTo>
                    <a:pt x="19627" y="3662"/>
                  </a:lnTo>
                  <a:lnTo>
                    <a:pt x="19522" y="3374"/>
                  </a:lnTo>
                  <a:lnTo>
                    <a:pt x="19405" y="3086"/>
                  </a:lnTo>
                  <a:lnTo>
                    <a:pt x="19287" y="2825"/>
                  </a:lnTo>
                  <a:lnTo>
                    <a:pt x="19235" y="2733"/>
                  </a:lnTo>
                  <a:lnTo>
                    <a:pt x="19169" y="2668"/>
                  </a:lnTo>
                  <a:lnTo>
                    <a:pt x="19091" y="2616"/>
                  </a:lnTo>
                  <a:lnTo>
                    <a:pt x="19013" y="2590"/>
                  </a:lnTo>
                  <a:lnTo>
                    <a:pt x="18856" y="2590"/>
                  </a:lnTo>
                  <a:lnTo>
                    <a:pt x="18764" y="2616"/>
                  </a:lnTo>
                  <a:lnTo>
                    <a:pt x="18699" y="2655"/>
                  </a:lnTo>
                  <a:lnTo>
                    <a:pt x="18620" y="2707"/>
                  </a:lnTo>
                  <a:lnTo>
                    <a:pt x="18555" y="2773"/>
                  </a:lnTo>
                  <a:lnTo>
                    <a:pt x="18503" y="2838"/>
                  </a:lnTo>
                  <a:lnTo>
                    <a:pt x="18463" y="2916"/>
                  </a:lnTo>
                  <a:lnTo>
                    <a:pt x="18450" y="3008"/>
                  </a:lnTo>
                  <a:lnTo>
                    <a:pt x="18437" y="3099"/>
                  </a:lnTo>
                  <a:lnTo>
                    <a:pt x="18450" y="3191"/>
                  </a:lnTo>
                  <a:lnTo>
                    <a:pt x="18489" y="3296"/>
                  </a:lnTo>
                  <a:lnTo>
                    <a:pt x="18594" y="3505"/>
                  </a:lnTo>
                  <a:lnTo>
                    <a:pt x="18686" y="3727"/>
                  </a:lnTo>
                  <a:lnTo>
                    <a:pt x="18764" y="3962"/>
                  </a:lnTo>
                  <a:lnTo>
                    <a:pt x="18843" y="4198"/>
                  </a:lnTo>
                  <a:lnTo>
                    <a:pt x="18921" y="4433"/>
                  </a:lnTo>
                  <a:lnTo>
                    <a:pt x="18973" y="4669"/>
                  </a:lnTo>
                  <a:lnTo>
                    <a:pt x="19026" y="4917"/>
                  </a:lnTo>
                  <a:lnTo>
                    <a:pt x="19078" y="5152"/>
                  </a:lnTo>
                  <a:lnTo>
                    <a:pt x="19117" y="5401"/>
                  </a:lnTo>
                  <a:lnTo>
                    <a:pt x="19143" y="5649"/>
                  </a:lnTo>
                  <a:lnTo>
                    <a:pt x="19156" y="5898"/>
                  </a:lnTo>
                  <a:lnTo>
                    <a:pt x="19169" y="6159"/>
                  </a:lnTo>
                  <a:lnTo>
                    <a:pt x="19169" y="6408"/>
                  </a:lnTo>
                  <a:lnTo>
                    <a:pt x="19169" y="6656"/>
                  </a:lnTo>
                  <a:lnTo>
                    <a:pt x="19143" y="6904"/>
                  </a:lnTo>
                  <a:lnTo>
                    <a:pt x="19117" y="7153"/>
                  </a:lnTo>
                  <a:lnTo>
                    <a:pt x="19091" y="7401"/>
                  </a:lnTo>
                  <a:lnTo>
                    <a:pt x="19039" y="7650"/>
                  </a:lnTo>
                  <a:lnTo>
                    <a:pt x="18986" y="7885"/>
                  </a:lnTo>
                  <a:lnTo>
                    <a:pt x="18921" y="8121"/>
                  </a:lnTo>
                  <a:lnTo>
                    <a:pt x="18843" y="8356"/>
                  </a:lnTo>
                  <a:lnTo>
                    <a:pt x="18751" y="8591"/>
                  </a:lnTo>
                  <a:lnTo>
                    <a:pt x="18659" y="8814"/>
                  </a:lnTo>
                  <a:lnTo>
                    <a:pt x="18555" y="9023"/>
                  </a:lnTo>
                  <a:lnTo>
                    <a:pt x="18437" y="9245"/>
                  </a:lnTo>
                  <a:lnTo>
                    <a:pt x="18306" y="9441"/>
                  </a:lnTo>
                  <a:lnTo>
                    <a:pt x="18163" y="9650"/>
                  </a:lnTo>
                  <a:lnTo>
                    <a:pt x="18006" y="9833"/>
                  </a:lnTo>
                  <a:lnTo>
                    <a:pt x="17849" y="10016"/>
                  </a:lnTo>
                  <a:lnTo>
                    <a:pt x="17666" y="10200"/>
                  </a:lnTo>
                  <a:lnTo>
                    <a:pt x="17483" y="10370"/>
                  </a:lnTo>
                  <a:lnTo>
                    <a:pt x="17287" y="10526"/>
                  </a:lnTo>
                  <a:lnTo>
                    <a:pt x="17156" y="10618"/>
                  </a:lnTo>
                  <a:lnTo>
                    <a:pt x="17012" y="10696"/>
                  </a:lnTo>
                  <a:lnTo>
                    <a:pt x="16868" y="10775"/>
                  </a:lnTo>
                  <a:lnTo>
                    <a:pt x="16724" y="10840"/>
                  </a:lnTo>
                  <a:lnTo>
                    <a:pt x="16580" y="10906"/>
                  </a:lnTo>
                  <a:lnTo>
                    <a:pt x="16437" y="10958"/>
                  </a:lnTo>
                  <a:lnTo>
                    <a:pt x="16280" y="10997"/>
                  </a:lnTo>
                  <a:lnTo>
                    <a:pt x="16136" y="11036"/>
                  </a:lnTo>
                  <a:lnTo>
                    <a:pt x="15822" y="11089"/>
                  </a:lnTo>
                  <a:lnTo>
                    <a:pt x="15508" y="11102"/>
                  </a:lnTo>
                  <a:lnTo>
                    <a:pt x="15194" y="11102"/>
                  </a:lnTo>
                  <a:lnTo>
                    <a:pt x="14881" y="11063"/>
                  </a:lnTo>
                  <a:lnTo>
                    <a:pt x="14567" y="11010"/>
                  </a:lnTo>
                  <a:lnTo>
                    <a:pt x="14253" y="10932"/>
                  </a:lnTo>
                  <a:lnTo>
                    <a:pt x="13952" y="10827"/>
                  </a:lnTo>
                  <a:lnTo>
                    <a:pt x="13652" y="10709"/>
                  </a:lnTo>
                  <a:lnTo>
                    <a:pt x="13364" y="10579"/>
                  </a:lnTo>
                  <a:lnTo>
                    <a:pt x="13089" y="10422"/>
                  </a:lnTo>
                  <a:lnTo>
                    <a:pt x="12828" y="10252"/>
                  </a:lnTo>
                  <a:lnTo>
                    <a:pt x="12579" y="10069"/>
                  </a:lnTo>
                  <a:lnTo>
                    <a:pt x="12422" y="9938"/>
                  </a:lnTo>
                  <a:lnTo>
                    <a:pt x="12279" y="9794"/>
                  </a:lnTo>
                  <a:lnTo>
                    <a:pt x="12135" y="9663"/>
                  </a:lnTo>
                  <a:lnTo>
                    <a:pt x="11991" y="9507"/>
                  </a:lnTo>
                  <a:lnTo>
                    <a:pt x="11873" y="9350"/>
                  </a:lnTo>
                  <a:lnTo>
                    <a:pt x="11742" y="9193"/>
                  </a:lnTo>
                  <a:lnTo>
                    <a:pt x="11625" y="9036"/>
                  </a:lnTo>
                  <a:lnTo>
                    <a:pt x="11520" y="8866"/>
                  </a:lnTo>
                  <a:lnTo>
                    <a:pt x="11324" y="8513"/>
                  </a:lnTo>
                  <a:lnTo>
                    <a:pt x="11154" y="8147"/>
                  </a:lnTo>
                  <a:lnTo>
                    <a:pt x="11010" y="7767"/>
                  </a:lnTo>
                  <a:lnTo>
                    <a:pt x="10893" y="7375"/>
                  </a:lnTo>
                  <a:lnTo>
                    <a:pt x="10801" y="6970"/>
                  </a:lnTo>
                  <a:lnTo>
                    <a:pt x="10736" y="6578"/>
                  </a:lnTo>
                  <a:lnTo>
                    <a:pt x="10683" y="6172"/>
                  </a:lnTo>
                  <a:lnTo>
                    <a:pt x="10657" y="5767"/>
                  </a:lnTo>
                  <a:lnTo>
                    <a:pt x="10670" y="5362"/>
                  </a:lnTo>
                  <a:lnTo>
                    <a:pt x="10683" y="4956"/>
                  </a:lnTo>
                  <a:lnTo>
                    <a:pt x="10736" y="4564"/>
                  </a:lnTo>
                  <a:lnTo>
                    <a:pt x="10801" y="4185"/>
                  </a:lnTo>
                  <a:lnTo>
                    <a:pt x="10814" y="4119"/>
                  </a:lnTo>
                  <a:lnTo>
                    <a:pt x="10814" y="4054"/>
                  </a:lnTo>
                  <a:lnTo>
                    <a:pt x="10801" y="3936"/>
                  </a:lnTo>
                  <a:lnTo>
                    <a:pt x="10749" y="3845"/>
                  </a:lnTo>
                  <a:lnTo>
                    <a:pt x="10683" y="3753"/>
                  </a:lnTo>
                  <a:lnTo>
                    <a:pt x="10592" y="3688"/>
                  </a:lnTo>
                  <a:lnTo>
                    <a:pt x="10500" y="3649"/>
                  </a:lnTo>
                  <a:lnTo>
                    <a:pt x="10396" y="3622"/>
                  </a:lnTo>
                  <a:lnTo>
                    <a:pt x="10291" y="3609"/>
                  </a:lnTo>
                  <a:lnTo>
                    <a:pt x="10200" y="3570"/>
                  </a:lnTo>
                  <a:lnTo>
                    <a:pt x="10095" y="3544"/>
                  </a:lnTo>
                  <a:lnTo>
                    <a:pt x="9990" y="3544"/>
                  </a:lnTo>
                  <a:lnTo>
                    <a:pt x="9886" y="3557"/>
                  </a:lnTo>
                  <a:lnTo>
                    <a:pt x="9794" y="3596"/>
                  </a:lnTo>
                  <a:lnTo>
                    <a:pt x="9716" y="3662"/>
                  </a:lnTo>
                  <a:lnTo>
                    <a:pt x="9677" y="3701"/>
                  </a:lnTo>
                  <a:lnTo>
                    <a:pt x="9650" y="3753"/>
                  </a:lnTo>
                  <a:lnTo>
                    <a:pt x="9624" y="3819"/>
                  </a:lnTo>
                  <a:lnTo>
                    <a:pt x="9611" y="3871"/>
                  </a:lnTo>
                  <a:lnTo>
                    <a:pt x="9480" y="4394"/>
                  </a:lnTo>
                  <a:lnTo>
                    <a:pt x="9337" y="4904"/>
                  </a:lnTo>
                  <a:lnTo>
                    <a:pt x="9180" y="5401"/>
                  </a:lnTo>
                  <a:lnTo>
                    <a:pt x="8997" y="5871"/>
                  </a:lnTo>
                  <a:lnTo>
                    <a:pt x="8800" y="6316"/>
                  </a:lnTo>
                  <a:lnTo>
                    <a:pt x="8683" y="6538"/>
                  </a:lnTo>
                  <a:lnTo>
                    <a:pt x="8565" y="6748"/>
                  </a:lnTo>
                  <a:lnTo>
                    <a:pt x="8447" y="6944"/>
                  </a:lnTo>
                  <a:lnTo>
                    <a:pt x="8317" y="7140"/>
                  </a:lnTo>
                  <a:lnTo>
                    <a:pt x="8186" y="7336"/>
                  </a:lnTo>
                  <a:lnTo>
                    <a:pt x="8042" y="7519"/>
                  </a:lnTo>
                  <a:lnTo>
                    <a:pt x="7885" y="7702"/>
                  </a:lnTo>
                  <a:lnTo>
                    <a:pt x="7728" y="7859"/>
                  </a:lnTo>
                  <a:lnTo>
                    <a:pt x="7558" y="8029"/>
                  </a:lnTo>
                  <a:lnTo>
                    <a:pt x="7388" y="8173"/>
                  </a:lnTo>
                  <a:lnTo>
                    <a:pt x="7205" y="8330"/>
                  </a:lnTo>
                  <a:lnTo>
                    <a:pt x="7009" y="8460"/>
                  </a:lnTo>
                  <a:lnTo>
                    <a:pt x="6813" y="8591"/>
                  </a:lnTo>
                  <a:lnTo>
                    <a:pt x="6604" y="8709"/>
                  </a:lnTo>
                  <a:lnTo>
                    <a:pt x="6395" y="8814"/>
                  </a:lnTo>
                  <a:lnTo>
                    <a:pt x="6159" y="8918"/>
                  </a:lnTo>
                  <a:lnTo>
                    <a:pt x="5924" y="9010"/>
                  </a:lnTo>
                  <a:lnTo>
                    <a:pt x="5688" y="9088"/>
                  </a:lnTo>
                  <a:lnTo>
                    <a:pt x="5427" y="9153"/>
                  </a:lnTo>
                  <a:lnTo>
                    <a:pt x="5165" y="9219"/>
                  </a:lnTo>
                  <a:lnTo>
                    <a:pt x="4891" y="9258"/>
                  </a:lnTo>
                  <a:lnTo>
                    <a:pt x="4603" y="9297"/>
                  </a:lnTo>
                  <a:lnTo>
                    <a:pt x="4433" y="9310"/>
                  </a:lnTo>
                  <a:lnTo>
                    <a:pt x="4276" y="9323"/>
                  </a:lnTo>
                  <a:lnTo>
                    <a:pt x="4119" y="9310"/>
                  </a:lnTo>
                  <a:lnTo>
                    <a:pt x="3976" y="9297"/>
                  </a:lnTo>
                  <a:lnTo>
                    <a:pt x="3819" y="9284"/>
                  </a:lnTo>
                  <a:lnTo>
                    <a:pt x="3675" y="9258"/>
                  </a:lnTo>
                  <a:lnTo>
                    <a:pt x="3544" y="9219"/>
                  </a:lnTo>
                  <a:lnTo>
                    <a:pt x="3400" y="9167"/>
                  </a:lnTo>
                  <a:lnTo>
                    <a:pt x="3269" y="9114"/>
                  </a:lnTo>
                  <a:lnTo>
                    <a:pt x="3139" y="9062"/>
                  </a:lnTo>
                  <a:lnTo>
                    <a:pt x="3021" y="8997"/>
                  </a:lnTo>
                  <a:lnTo>
                    <a:pt x="2903" y="8918"/>
                  </a:lnTo>
                  <a:lnTo>
                    <a:pt x="2681" y="8748"/>
                  </a:lnTo>
                  <a:lnTo>
                    <a:pt x="2459" y="8565"/>
                  </a:lnTo>
                  <a:lnTo>
                    <a:pt x="2276" y="8343"/>
                  </a:lnTo>
                  <a:lnTo>
                    <a:pt x="2093" y="8107"/>
                  </a:lnTo>
                  <a:lnTo>
                    <a:pt x="1936" y="7846"/>
                  </a:lnTo>
                  <a:lnTo>
                    <a:pt x="1792" y="7571"/>
                  </a:lnTo>
                  <a:lnTo>
                    <a:pt x="1661" y="7284"/>
                  </a:lnTo>
                  <a:lnTo>
                    <a:pt x="1544" y="6970"/>
                  </a:lnTo>
                  <a:lnTo>
                    <a:pt x="1452" y="6643"/>
                  </a:lnTo>
                  <a:lnTo>
                    <a:pt x="1374" y="6303"/>
                  </a:lnTo>
                  <a:lnTo>
                    <a:pt x="1321" y="5963"/>
                  </a:lnTo>
                  <a:lnTo>
                    <a:pt x="1269" y="5597"/>
                  </a:lnTo>
                  <a:lnTo>
                    <a:pt x="1243" y="5231"/>
                  </a:lnTo>
                  <a:lnTo>
                    <a:pt x="1243" y="4865"/>
                  </a:lnTo>
                  <a:lnTo>
                    <a:pt x="1243" y="4485"/>
                  </a:lnTo>
                  <a:lnTo>
                    <a:pt x="1269" y="4106"/>
                  </a:lnTo>
                  <a:lnTo>
                    <a:pt x="1321" y="3727"/>
                  </a:lnTo>
                  <a:lnTo>
                    <a:pt x="1374" y="3348"/>
                  </a:lnTo>
                  <a:lnTo>
                    <a:pt x="1465" y="2956"/>
                  </a:lnTo>
                  <a:lnTo>
                    <a:pt x="1557" y="2590"/>
                  </a:lnTo>
                  <a:lnTo>
                    <a:pt x="1674" y="2210"/>
                  </a:lnTo>
                  <a:lnTo>
                    <a:pt x="1805" y="1844"/>
                  </a:lnTo>
                  <a:lnTo>
                    <a:pt x="1962" y="1491"/>
                  </a:lnTo>
                  <a:lnTo>
                    <a:pt x="2132" y="1138"/>
                  </a:lnTo>
                  <a:lnTo>
                    <a:pt x="2315" y="798"/>
                  </a:lnTo>
                  <a:lnTo>
                    <a:pt x="2524" y="471"/>
                  </a:lnTo>
                  <a:lnTo>
                    <a:pt x="2563" y="393"/>
                  </a:lnTo>
                  <a:lnTo>
                    <a:pt x="2590" y="314"/>
                  </a:lnTo>
                  <a:lnTo>
                    <a:pt x="2590" y="236"/>
                  </a:lnTo>
                  <a:lnTo>
                    <a:pt x="2576" y="171"/>
                  </a:lnTo>
                  <a:lnTo>
                    <a:pt x="2537" y="118"/>
                  </a:lnTo>
                  <a:lnTo>
                    <a:pt x="2485" y="79"/>
                  </a:lnTo>
                  <a:lnTo>
                    <a:pt x="2420" y="40"/>
                  </a:lnTo>
                  <a:lnTo>
                    <a:pt x="2341" y="14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2750550" y="2839175"/>
              <a:ext cx="134700" cy="98750"/>
            </a:xfrm>
            <a:custGeom>
              <a:avLst/>
              <a:gdLst/>
              <a:ahLst/>
              <a:cxnLst/>
              <a:rect l="l" t="t" r="r" b="b"/>
              <a:pathLst>
                <a:path w="5388" h="3950" extrusionOk="0">
                  <a:moveTo>
                    <a:pt x="2066" y="1"/>
                  </a:moveTo>
                  <a:lnTo>
                    <a:pt x="1818" y="14"/>
                  </a:lnTo>
                  <a:lnTo>
                    <a:pt x="1569" y="40"/>
                  </a:lnTo>
                  <a:lnTo>
                    <a:pt x="1347" y="79"/>
                  </a:lnTo>
                  <a:lnTo>
                    <a:pt x="1125" y="132"/>
                  </a:lnTo>
                  <a:lnTo>
                    <a:pt x="928" y="197"/>
                  </a:lnTo>
                  <a:lnTo>
                    <a:pt x="732" y="275"/>
                  </a:lnTo>
                  <a:lnTo>
                    <a:pt x="562" y="367"/>
                  </a:lnTo>
                  <a:lnTo>
                    <a:pt x="418" y="458"/>
                  </a:lnTo>
                  <a:lnTo>
                    <a:pt x="288" y="563"/>
                  </a:lnTo>
                  <a:lnTo>
                    <a:pt x="183" y="681"/>
                  </a:lnTo>
                  <a:lnTo>
                    <a:pt x="92" y="811"/>
                  </a:lnTo>
                  <a:lnTo>
                    <a:pt x="39" y="942"/>
                  </a:lnTo>
                  <a:lnTo>
                    <a:pt x="0" y="1086"/>
                  </a:lnTo>
                  <a:lnTo>
                    <a:pt x="0" y="1164"/>
                  </a:lnTo>
                  <a:lnTo>
                    <a:pt x="0" y="1243"/>
                  </a:lnTo>
                  <a:lnTo>
                    <a:pt x="26" y="1426"/>
                  </a:lnTo>
                  <a:lnTo>
                    <a:pt x="92" y="1622"/>
                  </a:lnTo>
                  <a:lnTo>
                    <a:pt x="170" y="1831"/>
                  </a:lnTo>
                  <a:lnTo>
                    <a:pt x="288" y="2054"/>
                  </a:lnTo>
                  <a:lnTo>
                    <a:pt x="418" y="2276"/>
                  </a:lnTo>
                  <a:lnTo>
                    <a:pt x="575" y="2498"/>
                  </a:lnTo>
                  <a:lnTo>
                    <a:pt x="745" y="2720"/>
                  </a:lnTo>
                  <a:lnTo>
                    <a:pt x="915" y="2930"/>
                  </a:lnTo>
                  <a:lnTo>
                    <a:pt x="1111" y="3139"/>
                  </a:lnTo>
                  <a:lnTo>
                    <a:pt x="1321" y="3335"/>
                  </a:lnTo>
                  <a:lnTo>
                    <a:pt x="1530" y="3505"/>
                  </a:lnTo>
                  <a:lnTo>
                    <a:pt x="1739" y="3649"/>
                  </a:lnTo>
                  <a:lnTo>
                    <a:pt x="1948" y="3780"/>
                  </a:lnTo>
                  <a:lnTo>
                    <a:pt x="2157" y="3871"/>
                  </a:lnTo>
                  <a:lnTo>
                    <a:pt x="2262" y="3910"/>
                  </a:lnTo>
                  <a:lnTo>
                    <a:pt x="2354" y="3937"/>
                  </a:lnTo>
                  <a:lnTo>
                    <a:pt x="2432" y="3950"/>
                  </a:lnTo>
                  <a:lnTo>
                    <a:pt x="2511" y="3950"/>
                  </a:lnTo>
                  <a:lnTo>
                    <a:pt x="2681" y="3923"/>
                  </a:lnTo>
                  <a:lnTo>
                    <a:pt x="2890" y="3871"/>
                  </a:lnTo>
                  <a:lnTo>
                    <a:pt x="3112" y="3780"/>
                  </a:lnTo>
                  <a:lnTo>
                    <a:pt x="3347" y="3675"/>
                  </a:lnTo>
                  <a:lnTo>
                    <a:pt x="3596" y="3544"/>
                  </a:lnTo>
                  <a:lnTo>
                    <a:pt x="3844" y="3387"/>
                  </a:lnTo>
                  <a:lnTo>
                    <a:pt x="4093" y="3230"/>
                  </a:lnTo>
                  <a:lnTo>
                    <a:pt x="4328" y="3047"/>
                  </a:lnTo>
                  <a:lnTo>
                    <a:pt x="4563" y="2864"/>
                  </a:lnTo>
                  <a:lnTo>
                    <a:pt x="4773" y="2681"/>
                  </a:lnTo>
                  <a:lnTo>
                    <a:pt x="4956" y="2498"/>
                  </a:lnTo>
                  <a:lnTo>
                    <a:pt x="5126" y="2315"/>
                  </a:lnTo>
                  <a:lnTo>
                    <a:pt x="5243" y="2132"/>
                  </a:lnTo>
                  <a:lnTo>
                    <a:pt x="5296" y="2041"/>
                  </a:lnTo>
                  <a:lnTo>
                    <a:pt x="5335" y="1962"/>
                  </a:lnTo>
                  <a:lnTo>
                    <a:pt x="5361" y="1884"/>
                  </a:lnTo>
                  <a:lnTo>
                    <a:pt x="5374" y="1805"/>
                  </a:lnTo>
                  <a:lnTo>
                    <a:pt x="5387" y="1661"/>
                  </a:lnTo>
                  <a:lnTo>
                    <a:pt x="5361" y="1518"/>
                  </a:lnTo>
                  <a:lnTo>
                    <a:pt x="5309" y="1374"/>
                  </a:lnTo>
                  <a:lnTo>
                    <a:pt x="5243" y="1230"/>
                  </a:lnTo>
                  <a:lnTo>
                    <a:pt x="5139" y="1099"/>
                  </a:lnTo>
                  <a:lnTo>
                    <a:pt x="5021" y="955"/>
                  </a:lnTo>
                  <a:lnTo>
                    <a:pt x="4877" y="825"/>
                  </a:lnTo>
                  <a:lnTo>
                    <a:pt x="4720" y="707"/>
                  </a:lnTo>
                  <a:lnTo>
                    <a:pt x="4550" y="589"/>
                  </a:lnTo>
                  <a:lnTo>
                    <a:pt x="4354" y="485"/>
                  </a:lnTo>
                  <a:lnTo>
                    <a:pt x="4132" y="380"/>
                  </a:lnTo>
                  <a:lnTo>
                    <a:pt x="3910" y="288"/>
                  </a:lnTo>
                  <a:lnTo>
                    <a:pt x="3674" y="210"/>
                  </a:lnTo>
                  <a:lnTo>
                    <a:pt x="3413" y="145"/>
                  </a:lnTo>
                  <a:lnTo>
                    <a:pt x="3151" y="79"/>
                  </a:lnTo>
                  <a:lnTo>
                    <a:pt x="2877" y="40"/>
                  </a:lnTo>
                  <a:lnTo>
                    <a:pt x="2602" y="14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3084950" y="2543675"/>
              <a:ext cx="166075" cy="120975"/>
            </a:xfrm>
            <a:custGeom>
              <a:avLst/>
              <a:gdLst/>
              <a:ahLst/>
              <a:cxnLst/>
              <a:rect l="l" t="t" r="r" b="b"/>
              <a:pathLst>
                <a:path w="6643" h="4839" extrusionOk="0">
                  <a:moveTo>
                    <a:pt x="3322" y="0"/>
                  </a:moveTo>
                  <a:lnTo>
                    <a:pt x="3099" y="27"/>
                  </a:lnTo>
                  <a:lnTo>
                    <a:pt x="2877" y="53"/>
                  </a:lnTo>
                  <a:lnTo>
                    <a:pt x="2694" y="92"/>
                  </a:lnTo>
                  <a:lnTo>
                    <a:pt x="2498" y="131"/>
                  </a:lnTo>
                  <a:lnTo>
                    <a:pt x="2315" y="197"/>
                  </a:lnTo>
                  <a:lnTo>
                    <a:pt x="2145" y="249"/>
                  </a:lnTo>
                  <a:lnTo>
                    <a:pt x="1975" y="327"/>
                  </a:lnTo>
                  <a:lnTo>
                    <a:pt x="1805" y="406"/>
                  </a:lnTo>
                  <a:lnTo>
                    <a:pt x="1648" y="497"/>
                  </a:lnTo>
                  <a:lnTo>
                    <a:pt x="1491" y="589"/>
                  </a:lnTo>
                  <a:lnTo>
                    <a:pt x="1334" y="693"/>
                  </a:lnTo>
                  <a:lnTo>
                    <a:pt x="1203" y="798"/>
                  </a:lnTo>
                  <a:lnTo>
                    <a:pt x="1059" y="916"/>
                  </a:lnTo>
                  <a:lnTo>
                    <a:pt x="929" y="1046"/>
                  </a:lnTo>
                  <a:lnTo>
                    <a:pt x="811" y="1177"/>
                  </a:lnTo>
                  <a:lnTo>
                    <a:pt x="693" y="1308"/>
                  </a:lnTo>
                  <a:lnTo>
                    <a:pt x="589" y="1452"/>
                  </a:lnTo>
                  <a:lnTo>
                    <a:pt x="484" y="1596"/>
                  </a:lnTo>
                  <a:lnTo>
                    <a:pt x="406" y="1739"/>
                  </a:lnTo>
                  <a:lnTo>
                    <a:pt x="314" y="1896"/>
                  </a:lnTo>
                  <a:lnTo>
                    <a:pt x="249" y="2053"/>
                  </a:lnTo>
                  <a:lnTo>
                    <a:pt x="183" y="2223"/>
                  </a:lnTo>
                  <a:lnTo>
                    <a:pt x="131" y="2380"/>
                  </a:lnTo>
                  <a:lnTo>
                    <a:pt x="79" y="2550"/>
                  </a:lnTo>
                  <a:lnTo>
                    <a:pt x="53" y="2733"/>
                  </a:lnTo>
                  <a:lnTo>
                    <a:pt x="27" y="2903"/>
                  </a:lnTo>
                  <a:lnTo>
                    <a:pt x="13" y="3086"/>
                  </a:lnTo>
                  <a:lnTo>
                    <a:pt x="0" y="3269"/>
                  </a:lnTo>
                  <a:lnTo>
                    <a:pt x="13" y="3452"/>
                  </a:lnTo>
                  <a:lnTo>
                    <a:pt x="40" y="3635"/>
                  </a:lnTo>
                  <a:lnTo>
                    <a:pt x="66" y="3818"/>
                  </a:lnTo>
                  <a:lnTo>
                    <a:pt x="105" y="4002"/>
                  </a:lnTo>
                  <a:lnTo>
                    <a:pt x="170" y="4198"/>
                  </a:lnTo>
                  <a:lnTo>
                    <a:pt x="236" y="4381"/>
                  </a:lnTo>
                  <a:lnTo>
                    <a:pt x="262" y="4459"/>
                  </a:lnTo>
                  <a:lnTo>
                    <a:pt x="301" y="4525"/>
                  </a:lnTo>
                  <a:lnTo>
                    <a:pt x="393" y="4629"/>
                  </a:lnTo>
                  <a:lnTo>
                    <a:pt x="497" y="4721"/>
                  </a:lnTo>
                  <a:lnTo>
                    <a:pt x="615" y="4786"/>
                  </a:lnTo>
                  <a:lnTo>
                    <a:pt x="746" y="4825"/>
                  </a:lnTo>
                  <a:lnTo>
                    <a:pt x="876" y="4838"/>
                  </a:lnTo>
                  <a:lnTo>
                    <a:pt x="1007" y="4838"/>
                  </a:lnTo>
                  <a:lnTo>
                    <a:pt x="1138" y="4812"/>
                  </a:lnTo>
                  <a:lnTo>
                    <a:pt x="1256" y="4760"/>
                  </a:lnTo>
                  <a:lnTo>
                    <a:pt x="1373" y="4708"/>
                  </a:lnTo>
                  <a:lnTo>
                    <a:pt x="1465" y="4629"/>
                  </a:lnTo>
                  <a:lnTo>
                    <a:pt x="1530" y="4525"/>
                  </a:lnTo>
                  <a:lnTo>
                    <a:pt x="1582" y="4420"/>
                  </a:lnTo>
                  <a:lnTo>
                    <a:pt x="1609" y="4355"/>
                  </a:lnTo>
                  <a:lnTo>
                    <a:pt x="1609" y="4289"/>
                  </a:lnTo>
                  <a:lnTo>
                    <a:pt x="1609" y="4224"/>
                  </a:lnTo>
                  <a:lnTo>
                    <a:pt x="1609" y="4158"/>
                  </a:lnTo>
                  <a:lnTo>
                    <a:pt x="1582" y="4080"/>
                  </a:lnTo>
                  <a:lnTo>
                    <a:pt x="1556" y="4002"/>
                  </a:lnTo>
                  <a:lnTo>
                    <a:pt x="1478" y="3779"/>
                  </a:lnTo>
                  <a:lnTo>
                    <a:pt x="1426" y="3557"/>
                  </a:lnTo>
                  <a:lnTo>
                    <a:pt x="1399" y="3335"/>
                  </a:lnTo>
                  <a:lnTo>
                    <a:pt x="1399" y="3125"/>
                  </a:lnTo>
                  <a:lnTo>
                    <a:pt x="1426" y="2929"/>
                  </a:lnTo>
                  <a:lnTo>
                    <a:pt x="1465" y="2733"/>
                  </a:lnTo>
                  <a:lnTo>
                    <a:pt x="1530" y="2550"/>
                  </a:lnTo>
                  <a:lnTo>
                    <a:pt x="1622" y="2380"/>
                  </a:lnTo>
                  <a:lnTo>
                    <a:pt x="1726" y="2223"/>
                  </a:lnTo>
                  <a:lnTo>
                    <a:pt x="1857" y="2066"/>
                  </a:lnTo>
                  <a:lnTo>
                    <a:pt x="2001" y="1923"/>
                  </a:lnTo>
                  <a:lnTo>
                    <a:pt x="2171" y="1805"/>
                  </a:lnTo>
                  <a:lnTo>
                    <a:pt x="2341" y="1687"/>
                  </a:lnTo>
                  <a:lnTo>
                    <a:pt x="2537" y="1596"/>
                  </a:lnTo>
                  <a:lnTo>
                    <a:pt x="2759" y="1504"/>
                  </a:lnTo>
                  <a:lnTo>
                    <a:pt x="2982" y="1439"/>
                  </a:lnTo>
                  <a:lnTo>
                    <a:pt x="3125" y="1399"/>
                  </a:lnTo>
                  <a:lnTo>
                    <a:pt x="3282" y="1373"/>
                  </a:lnTo>
                  <a:lnTo>
                    <a:pt x="3413" y="1360"/>
                  </a:lnTo>
                  <a:lnTo>
                    <a:pt x="3557" y="1360"/>
                  </a:lnTo>
                  <a:lnTo>
                    <a:pt x="3675" y="1373"/>
                  </a:lnTo>
                  <a:lnTo>
                    <a:pt x="3805" y="1386"/>
                  </a:lnTo>
                  <a:lnTo>
                    <a:pt x="3923" y="1413"/>
                  </a:lnTo>
                  <a:lnTo>
                    <a:pt x="4041" y="1452"/>
                  </a:lnTo>
                  <a:lnTo>
                    <a:pt x="4145" y="1491"/>
                  </a:lnTo>
                  <a:lnTo>
                    <a:pt x="4250" y="1543"/>
                  </a:lnTo>
                  <a:lnTo>
                    <a:pt x="4341" y="1609"/>
                  </a:lnTo>
                  <a:lnTo>
                    <a:pt x="4433" y="1674"/>
                  </a:lnTo>
                  <a:lnTo>
                    <a:pt x="4525" y="1739"/>
                  </a:lnTo>
                  <a:lnTo>
                    <a:pt x="4603" y="1831"/>
                  </a:lnTo>
                  <a:lnTo>
                    <a:pt x="4747" y="2001"/>
                  </a:lnTo>
                  <a:lnTo>
                    <a:pt x="4878" y="2210"/>
                  </a:lnTo>
                  <a:lnTo>
                    <a:pt x="4982" y="2419"/>
                  </a:lnTo>
                  <a:lnTo>
                    <a:pt x="5074" y="2655"/>
                  </a:lnTo>
                  <a:lnTo>
                    <a:pt x="5152" y="2903"/>
                  </a:lnTo>
                  <a:lnTo>
                    <a:pt x="5204" y="3152"/>
                  </a:lnTo>
                  <a:lnTo>
                    <a:pt x="5244" y="3413"/>
                  </a:lnTo>
                  <a:lnTo>
                    <a:pt x="5270" y="3675"/>
                  </a:lnTo>
                  <a:lnTo>
                    <a:pt x="5270" y="3923"/>
                  </a:lnTo>
                  <a:lnTo>
                    <a:pt x="5270" y="4015"/>
                  </a:lnTo>
                  <a:lnTo>
                    <a:pt x="5283" y="4080"/>
                  </a:lnTo>
                  <a:lnTo>
                    <a:pt x="5296" y="4158"/>
                  </a:lnTo>
                  <a:lnTo>
                    <a:pt x="5322" y="4224"/>
                  </a:lnTo>
                  <a:lnTo>
                    <a:pt x="5387" y="4328"/>
                  </a:lnTo>
                  <a:lnTo>
                    <a:pt x="5479" y="4433"/>
                  </a:lnTo>
                  <a:lnTo>
                    <a:pt x="5584" y="4498"/>
                  </a:lnTo>
                  <a:lnTo>
                    <a:pt x="5688" y="4551"/>
                  </a:lnTo>
                  <a:lnTo>
                    <a:pt x="5819" y="4577"/>
                  </a:lnTo>
                  <a:lnTo>
                    <a:pt x="5950" y="4590"/>
                  </a:lnTo>
                  <a:lnTo>
                    <a:pt x="6081" y="4577"/>
                  </a:lnTo>
                  <a:lnTo>
                    <a:pt x="6198" y="4551"/>
                  </a:lnTo>
                  <a:lnTo>
                    <a:pt x="6316" y="4498"/>
                  </a:lnTo>
                  <a:lnTo>
                    <a:pt x="6420" y="4420"/>
                  </a:lnTo>
                  <a:lnTo>
                    <a:pt x="6512" y="4328"/>
                  </a:lnTo>
                  <a:lnTo>
                    <a:pt x="6577" y="4211"/>
                  </a:lnTo>
                  <a:lnTo>
                    <a:pt x="6604" y="4145"/>
                  </a:lnTo>
                  <a:lnTo>
                    <a:pt x="6630" y="4080"/>
                  </a:lnTo>
                  <a:lnTo>
                    <a:pt x="6643" y="4002"/>
                  </a:lnTo>
                  <a:lnTo>
                    <a:pt x="6643" y="3923"/>
                  </a:lnTo>
                  <a:lnTo>
                    <a:pt x="6643" y="3714"/>
                  </a:lnTo>
                  <a:lnTo>
                    <a:pt x="6643" y="3505"/>
                  </a:lnTo>
                  <a:lnTo>
                    <a:pt x="6617" y="3295"/>
                  </a:lnTo>
                  <a:lnTo>
                    <a:pt x="6590" y="3099"/>
                  </a:lnTo>
                  <a:lnTo>
                    <a:pt x="6564" y="2903"/>
                  </a:lnTo>
                  <a:lnTo>
                    <a:pt x="6525" y="2707"/>
                  </a:lnTo>
                  <a:lnTo>
                    <a:pt x="6473" y="2511"/>
                  </a:lnTo>
                  <a:lnTo>
                    <a:pt x="6420" y="2315"/>
                  </a:lnTo>
                  <a:lnTo>
                    <a:pt x="6355" y="2132"/>
                  </a:lnTo>
                  <a:lnTo>
                    <a:pt x="6277" y="1949"/>
                  </a:lnTo>
                  <a:lnTo>
                    <a:pt x="6198" y="1779"/>
                  </a:lnTo>
                  <a:lnTo>
                    <a:pt x="6120" y="1609"/>
                  </a:lnTo>
                  <a:lnTo>
                    <a:pt x="6015" y="1452"/>
                  </a:lnTo>
                  <a:lnTo>
                    <a:pt x="5924" y="1295"/>
                  </a:lnTo>
                  <a:lnTo>
                    <a:pt x="5806" y="1138"/>
                  </a:lnTo>
                  <a:lnTo>
                    <a:pt x="5688" y="994"/>
                  </a:lnTo>
                  <a:lnTo>
                    <a:pt x="5571" y="863"/>
                  </a:lnTo>
                  <a:lnTo>
                    <a:pt x="5440" y="733"/>
                  </a:lnTo>
                  <a:lnTo>
                    <a:pt x="5296" y="615"/>
                  </a:lnTo>
                  <a:lnTo>
                    <a:pt x="5152" y="510"/>
                  </a:lnTo>
                  <a:lnTo>
                    <a:pt x="5008" y="406"/>
                  </a:lnTo>
                  <a:lnTo>
                    <a:pt x="4838" y="314"/>
                  </a:lnTo>
                  <a:lnTo>
                    <a:pt x="4681" y="236"/>
                  </a:lnTo>
                  <a:lnTo>
                    <a:pt x="4498" y="170"/>
                  </a:lnTo>
                  <a:lnTo>
                    <a:pt x="4328" y="118"/>
                  </a:lnTo>
                  <a:lnTo>
                    <a:pt x="4132" y="66"/>
                  </a:lnTo>
                  <a:lnTo>
                    <a:pt x="3949" y="27"/>
                  </a:lnTo>
                  <a:lnTo>
                    <a:pt x="3740" y="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2491650" y="2463575"/>
              <a:ext cx="168050" cy="137000"/>
            </a:xfrm>
            <a:custGeom>
              <a:avLst/>
              <a:gdLst/>
              <a:ahLst/>
              <a:cxnLst/>
              <a:rect l="l" t="t" r="r" b="b"/>
              <a:pathLst>
                <a:path w="6722" h="5480" extrusionOk="0">
                  <a:moveTo>
                    <a:pt x="3269" y="1"/>
                  </a:moveTo>
                  <a:lnTo>
                    <a:pt x="3086" y="14"/>
                  </a:lnTo>
                  <a:lnTo>
                    <a:pt x="2890" y="27"/>
                  </a:lnTo>
                  <a:lnTo>
                    <a:pt x="2720" y="66"/>
                  </a:lnTo>
                  <a:lnTo>
                    <a:pt x="2537" y="105"/>
                  </a:lnTo>
                  <a:lnTo>
                    <a:pt x="2367" y="171"/>
                  </a:lnTo>
                  <a:lnTo>
                    <a:pt x="2197" y="236"/>
                  </a:lnTo>
                  <a:lnTo>
                    <a:pt x="2027" y="315"/>
                  </a:lnTo>
                  <a:lnTo>
                    <a:pt x="1870" y="393"/>
                  </a:lnTo>
                  <a:lnTo>
                    <a:pt x="1713" y="498"/>
                  </a:lnTo>
                  <a:lnTo>
                    <a:pt x="1569" y="602"/>
                  </a:lnTo>
                  <a:lnTo>
                    <a:pt x="1425" y="720"/>
                  </a:lnTo>
                  <a:lnTo>
                    <a:pt x="1282" y="838"/>
                  </a:lnTo>
                  <a:lnTo>
                    <a:pt x="1151" y="982"/>
                  </a:lnTo>
                  <a:lnTo>
                    <a:pt x="1020" y="1112"/>
                  </a:lnTo>
                  <a:lnTo>
                    <a:pt x="902" y="1269"/>
                  </a:lnTo>
                  <a:lnTo>
                    <a:pt x="785" y="1413"/>
                  </a:lnTo>
                  <a:lnTo>
                    <a:pt x="667" y="1583"/>
                  </a:lnTo>
                  <a:lnTo>
                    <a:pt x="562" y="1753"/>
                  </a:lnTo>
                  <a:lnTo>
                    <a:pt x="471" y="1923"/>
                  </a:lnTo>
                  <a:lnTo>
                    <a:pt x="379" y="2106"/>
                  </a:lnTo>
                  <a:lnTo>
                    <a:pt x="288" y="2289"/>
                  </a:lnTo>
                  <a:lnTo>
                    <a:pt x="222" y="2472"/>
                  </a:lnTo>
                  <a:lnTo>
                    <a:pt x="144" y="2668"/>
                  </a:lnTo>
                  <a:lnTo>
                    <a:pt x="79" y="2864"/>
                  </a:lnTo>
                  <a:lnTo>
                    <a:pt x="26" y="3061"/>
                  </a:lnTo>
                  <a:lnTo>
                    <a:pt x="13" y="3139"/>
                  </a:lnTo>
                  <a:lnTo>
                    <a:pt x="0" y="3217"/>
                  </a:lnTo>
                  <a:lnTo>
                    <a:pt x="0" y="3296"/>
                  </a:lnTo>
                  <a:lnTo>
                    <a:pt x="13" y="3361"/>
                  </a:lnTo>
                  <a:lnTo>
                    <a:pt x="52" y="3492"/>
                  </a:lnTo>
                  <a:lnTo>
                    <a:pt x="118" y="3610"/>
                  </a:lnTo>
                  <a:lnTo>
                    <a:pt x="196" y="3701"/>
                  </a:lnTo>
                  <a:lnTo>
                    <a:pt x="301" y="3793"/>
                  </a:lnTo>
                  <a:lnTo>
                    <a:pt x="406" y="3858"/>
                  </a:lnTo>
                  <a:lnTo>
                    <a:pt x="523" y="3897"/>
                  </a:lnTo>
                  <a:lnTo>
                    <a:pt x="654" y="3924"/>
                  </a:lnTo>
                  <a:lnTo>
                    <a:pt x="785" y="3924"/>
                  </a:lnTo>
                  <a:lnTo>
                    <a:pt x="902" y="3910"/>
                  </a:lnTo>
                  <a:lnTo>
                    <a:pt x="1020" y="3858"/>
                  </a:lnTo>
                  <a:lnTo>
                    <a:pt x="1138" y="3793"/>
                  </a:lnTo>
                  <a:lnTo>
                    <a:pt x="1229" y="3701"/>
                  </a:lnTo>
                  <a:lnTo>
                    <a:pt x="1268" y="3649"/>
                  </a:lnTo>
                  <a:lnTo>
                    <a:pt x="1308" y="3584"/>
                  </a:lnTo>
                  <a:lnTo>
                    <a:pt x="1334" y="3518"/>
                  </a:lnTo>
                  <a:lnTo>
                    <a:pt x="1360" y="3440"/>
                  </a:lnTo>
                  <a:lnTo>
                    <a:pt x="1425" y="3191"/>
                  </a:lnTo>
                  <a:lnTo>
                    <a:pt x="1517" y="2943"/>
                  </a:lnTo>
                  <a:lnTo>
                    <a:pt x="1622" y="2708"/>
                  </a:lnTo>
                  <a:lnTo>
                    <a:pt x="1739" y="2472"/>
                  </a:lnTo>
                  <a:lnTo>
                    <a:pt x="1870" y="2263"/>
                  </a:lnTo>
                  <a:lnTo>
                    <a:pt x="2027" y="2054"/>
                  </a:lnTo>
                  <a:lnTo>
                    <a:pt x="2184" y="1871"/>
                  </a:lnTo>
                  <a:lnTo>
                    <a:pt x="2367" y="1714"/>
                  </a:lnTo>
                  <a:lnTo>
                    <a:pt x="2550" y="1583"/>
                  </a:lnTo>
                  <a:lnTo>
                    <a:pt x="2655" y="1531"/>
                  </a:lnTo>
                  <a:lnTo>
                    <a:pt x="2759" y="1478"/>
                  </a:lnTo>
                  <a:lnTo>
                    <a:pt x="2864" y="1439"/>
                  </a:lnTo>
                  <a:lnTo>
                    <a:pt x="2968" y="1400"/>
                  </a:lnTo>
                  <a:lnTo>
                    <a:pt x="3086" y="1374"/>
                  </a:lnTo>
                  <a:lnTo>
                    <a:pt x="3204" y="1361"/>
                  </a:lnTo>
                  <a:lnTo>
                    <a:pt x="3439" y="1361"/>
                  </a:lnTo>
                  <a:lnTo>
                    <a:pt x="3557" y="1387"/>
                  </a:lnTo>
                  <a:lnTo>
                    <a:pt x="3687" y="1413"/>
                  </a:lnTo>
                  <a:lnTo>
                    <a:pt x="3818" y="1452"/>
                  </a:lnTo>
                  <a:lnTo>
                    <a:pt x="3949" y="1491"/>
                  </a:lnTo>
                  <a:lnTo>
                    <a:pt x="4080" y="1557"/>
                  </a:lnTo>
                  <a:lnTo>
                    <a:pt x="4224" y="1635"/>
                  </a:lnTo>
                  <a:lnTo>
                    <a:pt x="4420" y="1753"/>
                  </a:lnTo>
                  <a:lnTo>
                    <a:pt x="4603" y="1897"/>
                  </a:lnTo>
                  <a:lnTo>
                    <a:pt x="4760" y="2041"/>
                  </a:lnTo>
                  <a:lnTo>
                    <a:pt x="4904" y="2198"/>
                  </a:lnTo>
                  <a:lnTo>
                    <a:pt x="5034" y="2368"/>
                  </a:lnTo>
                  <a:lnTo>
                    <a:pt x="5139" y="2538"/>
                  </a:lnTo>
                  <a:lnTo>
                    <a:pt x="5217" y="2721"/>
                  </a:lnTo>
                  <a:lnTo>
                    <a:pt x="5283" y="2904"/>
                  </a:lnTo>
                  <a:lnTo>
                    <a:pt x="5322" y="3087"/>
                  </a:lnTo>
                  <a:lnTo>
                    <a:pt x="5335" y="3283"/>
                  </a:lnTo>
                  <a:lnTo>
                    <a:pt x="5322" y="3479"/>
                  </a:lnTo>
                  <a:lnTo>
                    <a:pt x="5296" y="3675"/>
                  </a:lnTo>
                  <a:lnTo>
                    <a:pt x="5243" y="3884"/>
                  </a:lnTo>
                  <a:lnTo>
                    <a:pt x="5152" y="4080"/>
                  </a:lnTo>
                  <a:lnTo>
                    <a:pt x="5047" y="4277"/>
                  </a:lnTo>
                  <a:lnTo>
                    <a:pt x="4917" y="4486"/>
                  </a:lnTo>
                  <a:lnTo>
                    <a:pt x="4864" y="4551"/>
                  </a:lnTo>
                  <a:lnTo>
                    <a:pt x="4838" y="4617"/>
                  </a:lnTo>
                  <a:lnTo>
                    <a:pt x="4812" y="4682"/>
                  </a:lnTo>
                  <a:lnTo>
                    <a:pt x="4786" y="4747"/>
                  </a:lnTo>
                  <a:lnTo>
                    <a:pt x="4786" y="4813"/>
                  </a:lnTo>
                  <a:lnTo>
                    <a:pt x="4773" y="4878"/>
                  </a:lnTo>
                  <a:lnTo>
                    <a:pt x="4799" y="4996"/>
                  </a:lnTo>
                  <a:lnTo>
                    <a:pt x="4851" y="5100"/>
                  </a:lnTo>
                  <a:lnTo>
                    <a:pt x="4917" y="5205"/>
                  </a:lnTo>
                  <a:lnTo>
                    <a:pt x="5008" y="5297"/>
                  </a:lnTo>
                  <a:lnTo>
                    <a:pt x="5113" y="5375"/>
                  </a:lnTo>
                  <a:lnTo>
                    <a:pt x="5230" y="5427"/>
                  </a:lnTo>
                  <a:lnTo>
                    <a:pt x="5348" y="5466"/>
                  </a:lnTo>
                  <a:lnTo>
                    <a:pt x="5479" y="5480"/>
                  </a:lnTo>
                  <a:lnTo>
                    <a:pt x="5610" y="5480"/>
                  </a:lnTo>
                  <a:lnTo>
                    <a:pt x="5740" y="5453"/>
                  </a:lnTo>
                  <a:lnTo>
                    <a:pt x="5871" y="5401"/>
                  </a:lnTo>
                  <a:lnTo>
                    <a:pt x="5989" y="5310"/>
                  </a:lnTo>
                  <a:lnTo>
                    <a:pt x="6041" y="5257"/>
                  </a:lnTo>
                  <a:lnTo>
                    <a:pt x="6093" y="5192"/>
                  </a:lnTo>
                  <a:lnTo>
                    <a:pt x="6211" y="5035"/>
                  </a:lnTo>
                  <a:lnTo>
                    <a:pt x="6316" y="4865"/>
                  </a:lnTo>
                  <a:lnTo>
                    <a:pt x="6407" y="4695"/>
                  </a:lnTo>
                  <a:lnTo>
                    <a:pt x="6486" y="4525"/>
                  </a:lnTo>
                  <a:lnTo>
                    <a:pt x="6551" y="4355"/>
                  </a:lnTo>
                  <a:lnTo>
                    <a:pt x="6603" y="4172"/>
                  </a:lnTo>
                  <a:lnTo>
                    <a:pt x="6656" y="4002"/>
                  </a:lnTo>
                  <a:lnTo>
                    <a:pt x="6682" y="3832"/>
                  </a:lnTo>
                  <a:lnTo>
                    <a:pt x="6708" y="3649"/>
                  </a:lnTo>
                  <a:lnTo>
                    <a:pt x="6721" y="3479"/>
                  </a:lnTo>
                  <a:lnTo>
                    <a:pt x="6721" y="3296"/>
                  </a:lnTo>
                  <a:lnTo>
                    <a:pt x="6708" y="3126"/>
                  </a:lnTo>
                  <a:lnTo>
                    <a:pt x="6695" y="2956"/>
                  </a:lnTo>
                  <a:lnTo>
                    <a:pt x="6669" y="2773"/>
                  </a:lnTo>
                  <a:lnTo>
                    <a:pt x="6629" y="2603"/>
                  </a:lnTo>
                  <a:lnTo>
                    <a:pt x="6577" y="2433"/>
                  </a:lnTo>
                  <a:lnTo>
                    <a:pt x="6525" y="2276"/>
                  </a:lnTo>
                  <a:lnTo>
                    <a:pt x="6460" y="2106"/>
                  </a:lnTo>
                  <a:lnTo>
                    <a:pt x="6381" y="1949"/>
                  </a:lnTo>
                  <a:lnTo>
                    <a:pt x="6303" y="1792"/>
                  </a:lnTo>
                  <a:lnTo>
                    <a:pt x="6198" y="1635"/>
                  </a:lnTo>
                  <a:lnTo>
                    <a:pt x="6106" y="1491"/>
                  </a:lnTo>
                  <a:lnTo>
                    <a:pt x="5989" y="1348"/>
                  </a:lnTo>
                  <a:lnTo>
                    <a:pt x="5884" y="1217"/>
                  </a:lnTo>
                  <a:lnTo>
                    <a:pt x="5753" y="1073"/>
                  </a:lnTo>
                  <a:lnTo>
                    <a:pt x="5623" y="955"/>
                  </a:lnTo>
                  <a:lnTo>
                    <a:pt x="5479" y="825"/>
                  </a:lnTo>
                  <a:lnTo>
                    <a:pt x="5335" y="720"/>
                  </a:lnTo>
                  <a:lnTo>
                    <a:pt x="5178" y="602"/>
                  </a:lnTo>
                  <a:lnTo>
                    <a:pt x="5021" y="511"/>
                  </a:lnTo>
                  <a:lnTo>
                    <a:pt x="4851" y="406"/>
                  </a:lnTo>
                  <a:lnTo>
                    <a:pt x="4681" y="328"/>
                  </a:lnTo>
                  <a:lnTo>
                    <a:pt x="4472" y="236"/>
                  </a:lnTo>
                  <a:lnTo>
                    <a:pt x="4263" y="158"/>
                  </a:lnTo>
                  <a:lnTo>
                    <a:pt x="4054" y="105"/>
                  </a:lnTo>
                  <a:lnTo>
                    <a:pt x="3857" y="53"/>
                  </a:lnTo>
                  <a:lnTo>
                    <a:pt x="3661" y="27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4C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2446850" y="366230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9" y="0"/>
                  </a:moveTo>
                  <a:lnTo>
                    <a:pt x="6342" y="26"/>
                  </a:lnTo>
                  <a:lnTo>
                    <a:pt x="6133" y="53"/>
                  </a:lnTo>
                  <a:lnTo>
                    <a:pt x="5937" y="105"/>
                  </a:lnTo>
                  <a:lnTo>
                    <a:pt x="5754" y="157"/>
                  </a:lnTo>
                  <a:lnTo>
                    <a:pt x="5571" y="236"/>
                  </a:lnTo>
                  <a:lnTo>
                    <a:pt x="5388" y="327"/>
                  </a:lnTo>
                  <a:lnTo>
                    <a:pt x="5218" y="432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811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7" y="1282"/>
                  </a:lnTo>
                  <a:lnTo>
                    <a:pt x="4133" y="1465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4" y="2053"/>
                  </a:lnTo>
                  <a:lnTo>
                    <a:pt x="3623" y="2262"/>
                  </a:lnTo>
                  <a:lnTo>
                    <a:pt x="3400" y="2707"/>
                  </a:lnTo>
                  <a:lnTo>
                    <a:pt x="3191" y="3191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42" y="4721"/>
                  </a:lnTo>
                  <a:lnTo>
                    <a:pt x="2498" y="5257"/>
                  </a:lnTo>
                  <a:lnTo>
                    <a:pt x="2367" y="5793"/>
                  </a:lnTo>
                  <a:lnTo>
                    <a:pt x="2237" y="6342"/>
                  </a:lnTo>
                  <a:lnTo>
                    <a:pt x="2132" y="6878"/>
                  </a:lnTo>
                  <a:lnTo>
                    <a:pt x="2028" y="7414"/>
                  </a:lnTo>
                  <a:lnTo>
                    <a:pt x="1949" y="7950"/>
                  </a:lnTo>
                  <a:lnTo>
                    <a:pt x="1871" y="8460"/>
                  </a:lnTo>
                  <a:lnTo>
                    <a:pt x="1805" y="8970"/>
                  </a:lnTo>
                  <a:lnTo>
                    <a:pt x="1701" y="9898"/>
                  </a:lnTo>
                  <a:lnTo>
                    <a:pt x="1635" y="10735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404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34"/>
                  </a:lnTo>
                  <a:lnTo>
                    <a:pt x="223" y="28244"/>
                  </a:lnTo>
                  <a:lnTo>
                    <a:pt x="171" y="29355"/>
                  </a:lnTo>
                  <a:lnTo>
                    <a:pt x="118" y="30466"/>
                  </a:lnTo>
                  <a:lnTo>
                    <a:pt x="66" y="31565"/>
                  </a:lnTo>
                  <a:lnTo>
                    <a:pt x="40" y="32676"/>
                  </a:lnTo>
                  <a:lnTo>
                    <a:pt x="14" y="33775"/>
                  </a:lnTo>
                  <a:lnTo>
                    <a:pt x="1" y="34886"/>
                  </a:lnTo>
                  <a:lnTo>
                    <a:pt x="1" y="35984"/>
                  </a:lnTo>
                  <a:lnTo>
                    <a:pt x="14" y="37070"/>
                  </a:lnTo>
                  <a:lnTo>
                    <a:pt x="40" y="38168"/>
                  </a:lnTo>
                  <a:lnTo>
                    <a:pt x="79" y="39253"/>
                  </a:lnTo>
                  <a:lnTo>
                    <a:pt x="132" y="40339"/>
                  </a:lnTo>
                  <a:lnTo>
                    <a:pt x="210" y="41424"/>
                  </a:lnTo>
                  <a:lnTo>
                    <a:pt x="302" y="42496"/>
                  </a:lnTo>
                  <a:lnTo>
                    <a:pt x="406" y="43568"/>
                  </a:lnTo>
                  <a:lnTo>
                    <a:pt x="537" y="44627"/>
                  </a:lnTo>
                  <a:lnTo>
                    <a:pt x="681" y="45686"/>
                  </a:lnTo>
                  <a:lnTo>
                    <a:pt x="720" y="45935"/>
                  </a:lnTo>
                  <a:lnTo>
                    <a:pt x="772" y="46196"/>
                  </a:lnTo>
                  <a:lnTo>
                    <a:pt x="838" y="46471"/>
                  </a:lnTo>
                  <a:lnTo>
                    <a:pt x="916" y="46746"/>
                  </a:lnTo>
                  <a:lnTo>
                    <a:pt x="1086" y="47321"/>
                  </a:lnTo>
                  <a:lnTo>
                    <a:pt x="1308" y="47922"/>
                  </a:lnTo>
                  <a:lnTo>
                    <a:pt x="1557" y="48537"/>
                  </a:lnTo>
                  <a:lnTo>
                    <a:pt x="1831" y="49165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70" y="51727"/>
                  </a:lnTo>
                  <a:lnTo>
                    <a:pt x="3688" y="52342"/>
                  </a:lnTo>
                  <a:lnTo>
                    <a:pt x="4120" y="52956"/>
                  </a:lnTo>
                  <a:lnTo>
                    <a:pt x="4577" y="53532"/>
                  </a:lnTo>
                  <a:lnTo>
                    <a:pt x="4826" y="53806"/>
                  </a:lnTo>
                  <a:lnTo>
                    <a:pt x="5061" y="54081"/>
                  </a:lnTo>
                  <a:lnTo>
                    <a:pt x="5309" y="54356"/>
                  </a:lnTo>
                  <a:lnTo>
                    <a:pt x="5545" y="54604"/>
                  </a:lnTo>
                  <a:lnTo>
                    <a:pt x="5806" y="54852"/>
                  </a:lnTo>
                  <a:lnTo>
                    <a:pt x="6055" y="55088"/>
                  </a:lnTo>
                  <a:lnTo>
                    <a:pt x="6316" y="55310"/>
                  </a:lnTo>
                  <a:lnTo>
                    <a:pt x="6565" y="55519"/>
                  </a:lnTo>
                  <a:lnTo>
                    <a:pt x="6826" y="55729"/>
                  </a:lnTo>
                  <a:lnTo>
                    <a:pt x="7088" y="55912"/>
                  </a:lnTo>
                  <a:lnTo>
                    <a:pt x="7362" y="56082"/>
                  </a:lnTo>
                  <a:lnTo>
                    <a:pt x="7624" y="56252"/>
                  </a:lnTo>
                  <a:lnTo>
                    <a:pt x="7885" y="56395"/>
                  </a:lnTo>
                  <a:lnTo>
                    <a:pt x="8160" y="56526"/>
                  </a:lnTo>
                  <a:lnTo>
                    <a:pt x="8421" y="56631"/>
                  </a:lnTo>
                  <a:lnTo>
                    <a:pt x="8696" y="56735"/>
                  </a:lnTo>
                  <a:lnTo>
                    <a:pt x="8958" y="56814"/>
                  </a:lnTo>
                  <a:lnTo>
                    <a:pt x="9232" y="56879"/>
                  </a:lnTo>
                  <a:lnTo>
                    <a:pt x="9494" y="56918"/>
                  </a:lnTo>
                  <a:lnTo>
                    <a:pt x="9768" y="56945"/>
                  </a:lnTo>
                  <a:lnTo>
                    <a:pt x="10030" y="56945"/>
                  </a:lnTo>
                  <a:lnTo>
                    <a:pt x="10291" y="56931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6" y="56513"/>
                  </a:lnTo>
                  <a:lnTo>
                    <a:pt x="11847" y="56356"/>
                  </a:lnTo>
                  <a:lnTo>
                    <a:pt x="12096" y="56186"/>
                  </a:lnTo>
                  <a:lnTo>
                    <a:pt x="12331" y="55977"/>
                  </a:lnTo>
                  <a:lnTo>
                    <a:pt x="12580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73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9" y="53323"/>
                  </a:lnTo>
                  <a:lnTo>
                    <a:pt x="14397" y="52747"/>
                  </a:lnTo>
                  <a:lnTo>
                    <a:pt x="14619" y="52159"/>
                  </a:lnTo>
                  <a:lnTo>
                    <a:pt x="14829" y="51570"/>
                  </a:lnTo>
                  <a:lnTo>
                    <a:pt x="15012" y="50969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25"/>
                  </a:lnTo>
                  <a:lnTo>
                    <a:pt x="15508" y="48498"/>
                  </a:lnTo>
                  <a:lnTo>
                    <a:pt x="15587" y="47870"/>
                  </a:lnTo>
                  <a:lnTo>
                    <a:pt x="15652" y="47229"/>
                  </a:lnTo>
                  <a:lnTo>
                    <a:pt x="15705" y="46589"/>
                  </a:lnTo>
                  <a:lnTo>
                    <a:pt x="15731" y="45948"/>
                  </a:lnTo>
                  <a:lnTo>
                    <a:pt x="15744" y="45307"/>
                  </a:lnTo>
                  <a:lnTo>
                    <a:pt x="15744" y="44653"/>
                  </a:lnTo>
                  <a:lnTo>
                    <a:pt x="15744" y="44013"/>
                  </a:lnTo>
                  <a:lnTo>
                    <a:pt x="15718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5" y="40757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18"/>
                  </a:lnTo>
                  <a:lnTo>
                    <a:pt x="14763" y="34363"/>
                  </a:lnTo>
                  <a:lnTo>
                    <a:pt x="14606" y="33147"/>
                  </a:lnTo>
                  <a:lnTo>
                    <a:pt x="14109" y="28923"/>
                  </a:lnTo>
                  <a:lnTo>
                    <a:pt x="13495" y="23968"/>
                  </a:lnTo>
                  <a:lnTo>
                    <a:pt x="13155" y="21327"/>
                  </a:lnTo>
                  <a:lnTo>
                    <a:pt x="12802" y="18672"/>
                  </a:lnTo>
                  <a:lnTo>
                    <a:pt x="12436" y="16018"/>
                  </a:lnTo>
                  <a:lnTo>
                    <a:pt x="12070" y="13429"/>
                  </a:lnTo>
                  <a:lnTo>
                    <a:pt x="11703" y="10971"/>
                  </a:lnTo>
                  <a:lnTo>
                    <a:pt x="11337" y="8669"/>
                  </a:lnTo>
                  <a:lnTo>
                    <a:pt x="10984" y="6577"/>
                  </a:lnTo>
                  <a:lnTo>
                    <a:pt x="10801" y="5636"/>
                  </a:lnTo>
                  <a:lnTo>
                    <a:pt x="10644" y="4760"/>
                  </a:lnTo>
                  <a:lnTo>
                    <a:pt x="10474" y="3975"/>
                  </a:lnTo>
                  <a:lnTo>
                    <a:pt x="10317" y="3269"/>
                  </a:lnTo>
                  <a:lnTo>
                    <a:pt x="10161" y="2641"/>
                  </a:lnTo>
                  <a:lnTo>
                    <a:pt x="10017" y="2132"/>
                  </a:lnTo>
                  <a:lnTo>
                    <a:pt x="9873" y="1713"/>
                  </a:lnTo>
                  <a:lnTo>
                    <a:pt x="9807" y="1556"/>
                  </a:lnTo>
                  <a:lnTo>
                    <a:pt x="9742" y="1412"/>
                  </a:lnTo>
                  <a:lnTo>
                    <a:pt x="9677" y="1308"/>
                  </a:lnTo>
                  <a:lnTo>
                    <a:pt x="9611" y="1229"/>
                  </a:lnTo>
                  <a:lnTo>
                    <a:pt x="9559" y="1177"/>
                  </a:lnTo>
                  <a:lnTo>
                    <a:pt x="9494" y="1164"/>
                  </a:lnTo>
                  <a:lnTo>
                    <a:pt x="9219" y="968"/>
                  </a:lnTo>
                  <a:lnTo>
                    <a:pt x="8945" y="785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2" y="249"/>
                  </a:lnTo>
                  <a:lnTo>
                    <a:pt x="7663" y="170"/>
                  </a:lnTo>
                  <a:lnTo>
                    <a:pt x="7428" y="105"/>
                  </a:lnTo>
                  <a:lnTo>
                    <a:pt x="7192" y="53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2373300" y="4816550"/>
              <a:ext cx="606425" cy="295200"/>
            </a:xfrm>
            <a:custGeom>
              <a:avLst/>
              <a:gdLst/>
              <a:ahLst/>
              <a:cxnLst/>
              <a:rect l="l" t="t" r="r" b="b"/>
              <a:pathLst>
                <a:path w="24257" h="11808" extrusionOk="0">
                  <a:moveTo>
                    <a:pt x="14541" y="0"/>
                  </a:moveTo>
                  <a:lnTo>
                    <a:pt x="14057" y="13"/>
                  </a:lnTo>
                  <a:lnTo>
                    <a:pt x="13586" y="39"/>
                  </a:lnTo>
                  <a:lnTo>
                    <a:pt x="13116" y="66"/>
                  </a:lnTo>
                  <a:lnTo>
                    <a:pt x="12671" y="118"/>
                  </a:lnTo>
                  <a:lnTo>
                    <a:pt x="12240" y="157"/>
                  </a:lnTo>
                  <a:lnTo>
                    <a:pt x="11363" y="157"/>
                  </a:lnTo>
                  <a:lnTo>
                    <a:pt x="10448" y="183"/>
                  </a:lnTo>
                  <a:lnTo>
                    <a:pt x="9494" y="223"/>
                  </a:lnTo>
                  <a:lnTo>
                    <a:pt x="9010" y="262"/>
                  </a:lnTo>
                  <a:lnTo>
                    <a:pt x="8526" y="301"/>
                  </a:lnTo>
                  <a:lnTo>
                    <a:pt x="8042" y="353"/>
                  </a:lnTo>
                  <a:lnTo>
                    <a:pt x="7545" y="419"/>
                  </a:lnTo>
                  <a:lnTo>
                    <a:pt x="7062" y="497"/>
                  </a:lnTo>
                  <a:lnTo>
                    <a:pt x="6591" y="576"/>
                  </a:lnTo>
                  <a:lnTo>
                    <a:pt x="6107" y="667"/>
                  </a:lnTo>
                  <a:lnTo>
                    <a:pt x="5636" y="772"/>
                  </a:lnTo>
                  <a:lnTo>
                    <a:pt x="5179" y="889"/>
                  </a:lnTo>
                  <a:lnTo>
                    <a:pt x="4721" y="1020"/>
                  </a:lnTo>
                  <a:lnTo>
                    <a:pt x="4277" y="1164"/>
                  </a:lnTo>
                  <a:lnTo>
                    <a:pt x="3858" y="1334"/>
                  </a:lnTo>
                  <a:lnTo>
                    <a:pt x="3440" y="1504"/>
                  </a:lnTo>
                  <a:lnTo>
                    <a:pt x="3034" y="1687"/>
                  </a:lnTo>
                  <a:lnTo>
                    <a:pt x="2655" y="1896"/>
                  </a:lnTo>
                  <a:lnTo>
                    <a:pt x="2289" y="2118"/>
                  </a:lnTo>
                  <a:lnTo>
                    <a:pt x="1949" y="2354"/>
                  </a:lnTo>
                  <a:lnTo>
                    <a:pt x="1635" y="2615"/>
                  </a:lnTo>
                  <a:lnTo>
                    <a:pt x="1335" y="2890"/>
                  </a:lnTo>
                  <a:lnTo>
                    <a:pt x="1191" y="3034"/>
                  </a:lnTo>
                  <a:lnTo>
                    <a:pt x="1060" y="3191"/>
                  </a:lnTo>
                  <a:lnTo>
                    <a:pt x="929" y="3335"/>
                  </a:lnTo>
                  <a:lnTo>
                    <a:pt x="811" y="3505"/>
                  </a:lnTo>
                  <a:lnTo>
                    <a:pt x="707" y="3661"/>
                  </a:lnTo>
                  <a:lnTo>
                    <a:pt x="602" y="3831"/>
                  </a:lnTo>
                  <a:lnTo>
                    <a:pt x="498" y="4001"/>
                  </a:lnTo>
                  <a:lnTo>
                    <a:pt x="406" y="4184"/>
                  </a:lnTo>
                  <a:lnTo>
                    <a:pt x="328" y="4368"/>
                  </a:lnTo>
                  <a:lnTo>
                    <a:pt x="249" y="4564"/>
                  </a:lnTo>
                  <a:lnTo>
                    <a:pt x="184" y="4760"/>
                  </a:lnTo>
                  <a:lnTo>
                    <a:pt x="132" y="4956"/>
                  </a:lnTo>
                  <a:lnTo>
                    <a:pt x="79" y="5165"/>
                  </a:lnTo>
                  <a:lnTo>
                    <a:pt x="40" y="5374"/>
                  </a:lnTo>
                  <a:lnTo>
                    <a:pt x="14" y="5570"/>
                  </a:lnTo>
                  <a:lnTo>
                    <a:pt x="1" y="5767"/>
                  </a:lnTo>
                  <a:lnTo>
                    <a:pt x="1" y="5950"/>
                  </a:lnTo>
                  <a:lnTo>
                    <a:pt x="1" y="6133"/>
                  </a:lnTo>
                  <a:lnTo>
                    <a:pt x="27" y="6316"/>
                  </a:lnTo>
                  <a:lnTo>
                    <a:pt x="53" y="6499"/>
                  </a:lnTo>
                  <a:lnTo>
                    <a:pt x="105" y="6669"/>
                  </a:lnTo>
                  <a:lnTo>
                    <a:pt x="158" y="6852"/>
                  </a:lnTo>
                  <a:lnTo>
                    <a:pt x="210" y="7022"/>
                  </a:lnTo>
                  <a:lnTo>
                    <a:pt x="288" y="7192"/>
                  </a:lnTo>
                  <a:lnTo>
                    <a:pt x="367" y="7362"/>
                  </a:lnTo>
                  <a:lnTo>
                    <a:pt x="458" y="7519"/>
                  </a:lnTo>
                  <a:lnTo>
                    <a:pt x="550" y="7676"/>
                  </a:lnTo>
                  <a:lnTo>
                    <a:pt x="655" y="7833"/>
                  </a:lnTo>
                  <a:lnTo>
                    <a:pt x="890" y="8146"/>
                  </a:lnTo>
                  <a:lnTo>
                    <a:pt x="1151" y="8434"/>
                  </a:lnTo>
                  <a:lnTo>
                    <a:pt x="1426" y="8722"/>
                  </a:lnTo>
                  <a:lnTo>
                    <a:pt x="1727" y="8983"/>
                  </a:lnTo>
                  <a:lnTo>
                    <a:pt x="2054" y="9245"/>
                  </a:lnTo>
                  <a:lnTo>
                    <a:pt x="2381" y="9480"/>
                  </a:lnTo>
                  <a:lnTo>
                    <a:pt x="2734" y="9702"/>
                  </a:lnTo>
                  <a:lnTo>
                    <a:pt x="3087" y="9912"/>
                  </a:lnTo>
                  <a:lnTo>
                    <a:pt x="3453" y="10095"/>
                  </a:lnTo>
                  <a:lnTo>
                    <a:pt x="3976" y="10343"/>
                  </a:lnTo>
                  <a:lnTo>
                    <a:pt x="4512" y="10565"/>
                  </a:lnTo>
                  <a:lnTo>
                    <a:pt x="5061" y="10761"/>
                  </a:lnTo>
                  <a:lnTo>
                    <a:pt x="5623" y="10945"/>
                  </a:lnTo>
                  <a:lnTo>
                    <a:pt x="6199" y="11101"/>
                  </a:lnTo>
                  <a:lnTo>
                    <a:pt x="6774" y="11232"/>
                  </a:lnTo>
                  <a:lnTo>
                    <a:pt x="7362" y="11350"/>
                  </a:lnTo>
                  <a:lnTo>
                    <a:pt x="7964" y="11454"/>
                  </a:lnTo>
                  <a:lnTo>
                    <a:pt x="8565" y="11533"/>
                  </a:lnTo>
                  <a:lnTo>
                    <a:pt x="9167" y="11611"/>
                  </a:lnTo>
                  <a:lnTo>
                    <a:pt x="9768" y="11664"/>
                  </a:lnTo>
                  <a:lnTo>
                    <a:pt x="10370" y="11716"/>
                  </a:lnTo>
                  <a:lnTo>
                    <a:pt x="10958" y="11742"/>
                  </a:lnTo>
                  <a:lnTo>
                    <a:pt x="11547" y="11768"/>
                  </a:lnTo>
                  <a:lnTo>
                    <a:pt x="12710" y="11808"/>
                  </a:lnTo>
                  <a:lnTo>
                    <a:pt x="13142" y="11808"/>
                  </a:lnTo>
                  <a:lnTo>
                    <a:pt x="13573" y="11794"/>
                  </a:lnTo>
                  <a:lnTo>
                    <a:pt x="14018" y="11781"/>
                  </a:lnTo>
                  <a:lnTo>
                    <a:pt x="14462" y="11742"/>
                  </a:lnTo>
                  <a:lnTo>
                    <a:pt x="14920" y="11716"/>
                  </a:lnTo>
                  <a:lnTo>
                    <a:pt x="15391" y="11664"/>
                  </a:lnTo>
                  <a:lnTo>
                    <a:pt x="15861" y="11598"/>
                  </a:lnTo>
                  <a:lnTo>
                    <a:pt x="16345" y="11533"/>
                  </a:lnTo>
                  <a:lnTo>
                    <a:pt x="16816" y="11454"/>
                  </a:lnTo>
                  <a:lnTo>
                    <a:pt x="17300" y="11363"/>
                  </a:lnTo>
                  <a:lnTo>
                    <a:pt x="17771" y="11258"/>
                  </a:lnTo>
                  <a:lnTo>
                    <a:pt x="18241" y="11141"/>
                  </a:lnTo>
                  <a:lnTo>
                    <a:pt x="18699" y="11010"/>
                  </a:lnTo>
                  <a:lnTo>
                    <a:pt x="19157" y="10866"/>
                  </a:lnTo>
                  <a:lnTo>
                    <a:pt x="19614" y="10709"/>
                  </a:lnTo>
                  <a:lnTo>
                    <a:pt x="20046" y="10539"/>
                  </a:lnTo>
                  <a:lnTo>
                    <a:pt x="20477" y="10356"/>
                  </a:lnTo>
                  <a:lnTo>
                    <a:pt x="20883" y="10160"/>
                  </a:lnTo>
                  <a:lnTo>
                    <a:pt x="21275" y="9951"/>
                  </a:lnTo>
                  <a:lnTo>
                    <a:pt x="21654" y="9729"/>
                  </a:lnTo>
                  <a:lnTo>
                    <a:pt x="22020" y="9480"/>
                  </a:lnTo>
                  <a:lnTo>
                    <a:pt x="22360" y="9232"/>
                  </a:lnTo>
                  <a:lnTo>
                    <a:pt x="22674" y="8957"/>
                  </a:lnTo>
                  <a:lnTo>
                    <a:pt x="22975" y="8669"/>
                  </a:lnTo>
                  <a:lnTo>
                    <a:pt x="23236" y="8356"/>
                  </a:lnTo>
                  <a:lnTo>
                    <a:pt x="23354" y="8199"/>
                  </a:lnTo>
                  <a:lnTo>
                    <a:pt x="23471" y="8042"/>
                  </a:lnTo>
                  <a:lnTo>
                    <a:pt x="23589" y="7872"/>
                  </a:lnTo>
                  <a:lnTo>
                    <a:pt x="23681" y="7702"/>
                  </a:lnTo>
                  <a:lnTo>
                    <a:pt x="23785" y="7519"/>
                  </a:lnTo>
                  <a:lnTo>
                    <a:pt x="23864" y="7336"/>
                  </a:lnTo>
                  <a:lnTo>
                    <a:pt x="23942" y="7153"/>
                  </a:lnTo>
                  <a:lnTo>
                    <a:pt x="24008" y="6970"/>
                  </a:lnTo>
                  <a:lnTo>
                    <a:pt x="24073" y="6773"/>
                  </a:lnTo>
                  <a:lnTo>
                    <a:pt x="24125" y="6577"/>
                  </a:lnTo>
                  <a:lnTo>
                    <a:pt x="24164" y="6368"/>
                  </a:lnTo>
                  <a:lnTo>
                    <a:pt x="24204" y="6159"/>
                  </a:lnTo>
                  <a:lnTo>
                    <a:pt x="24230" y="5950"/>
                  </a:lnTo>
                  <a:lnTo>
                    <a:pt x="24243" y="5727"/>
                  </a:lnTo>
                  <a:lnTo>
                    <a:pt x="24256" y="5479"/>
                  </a:lnTo>
                  <a:lnTo>
                    <a:pt x="24243" y="5244"/>
                  </a:lnTo>
                  <a:lnTo>
                    <a:pt x="24230" y="5008"/>
                  </a:lnTo>
                  <a:lnTo>
                    <a:pt x="24204" y="4773"/>
                  </a:lnTo>
                  <a:lnTo>
                    <a:pt x="24164" y="4551"/>
                  </a:lnTo>
                  <a:lnTo>
                    <a:pt x="24112" y="4341"/>
                  </a:lnTo>
                  <a:lnTo>
                    <a:pt x="24060" y="4132"/>
                  </a:lnTo>
                  <a:lnTo>
                    <a:pt x="23981" y="3923"/>
                  </a:lnTo>
                  <a:lnTo>
                    <a:pt x="23903" y="3727"/>
                  </a:lnTo>
                  <a:lnTo>
                    <a:pt x="23811" y="3531"/>
                  </a:lnTo>
                  <a:lnTo>
                    <a:pt x="23720" y="3348"/>
                  </a:lnTo>
                  <a:lnTo>
                    <a:pt x="23615" y="3165"/>
                  </a:lnTo>
                  <a:lnTo>
                    <a:pt x="23498" y="2995"/>
                  </a:lnTo>
                  <a:lnTo>
                    <a:pt x="23380" y="2825"/>
                  </a:lnTo>
                  <a:lnTo>
                    <a:pt x="23249" y="2668"/>
                  </a:lnTo>
                  <a:lnTo>
                    <a:pt x="23105" y="2511"/>
                  </a:lnTo>
                  <a:lnTo>
                    <a:pt x="22962" y="2354"/>
                  </a:lnTo>
                  <a:lnTo>
                    <a:pt x="22805" y="2210"/>
                  </a:lnTo>
                  <a:lnTo>
                    <a:pt x="22648" y="2079"/>
                  </a:lnTo>
                  <a:lnTo>
                    <a:pt x="22478" y="1935"/>
                  </a:lnTo>
                  <a:lnTo>
                    <a:pt x="22295" y="1805"/>
                  </a:lnTo>
                  <a:lnTo>
                    <a:pt x="22125" y="1687"/>
                  </a:lnTo>
                  <a:lnTo>
                    <a:pt x="21746" y="1452"/>
                  </a:lnTo>
                  <a:lnTo>
                    <a:pt x="21340" y="1242"/>
                  </a:lnTo>
                  <a:lnTo>
                    <a:pt x="20922" y="1046"/>
                  </a:lnTo>
                  <a:lnTo>
                    <a:pt x="20477" y="876"/>
                  </a:lnTo>
                  <a:lnTo>
                    <a:pt x="20020" y="719"/>
                  </a:lnTo>
                  <a:lnTo>
                    <a:pt x="19549" y="576"/>
                  </a:lnTo>
                  <a:lnTo>
                    <a:pt x="19065" y="445"/>
                  </a:lnTo>
                  <a:lnTo>
                    <a:pt x="18581" y="340"/>
                  </a:lnTo>
                  <a:lnTo>
                    <a:pt x="18084" y="249"/>
                  </a:lnTo>
                  <a:lnTo>
                    <a:pt x="17574" y="183"/>
                  </a:lnTo>
                  <a:lnTo>
                    <a:pt x="17064" y="118"/>
                  </a:lnTo>
                  <a:lnTo>
                    <a:pt x="16554" y="66"/>
                  </a:lnTo>
                  <a:lnTo>
                    <a:pt x="16045" y="39"/>
                  </a:lnTo>
                  <a:lnTo>
                    <a:pt x="15535" y="13"/>
                  </a:lnTo>
                  <a:lnTo>
                    <a:pt x="1503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029375" y="3644650"/>
              <a:ext cx="393600" cy="1423625"/>
            </a:xfrm>
            <a:custGeom>
              <a:avLst/>
              <a:gdLst/>
              <a:ahLst/>
              <a:cxnLst/>
              <a:rect l="l" t="t" r="r" b="b"/>
              <a:pathLst>
                <a:path w="15744" h="56945" extrusionOk="0">
                  <a:moveTo>
                    <a:pt x="6538" y="0"/>
                  </a:moveTo>
                  <a:lnTo>
                    <a:pt x="6342" y="13"/>
                  </a:lnTo>
                  <a:lnTo>
                    <a:pt x="6133" y="52"/>
                  </a:lnTo>
                  <a:lnTo>
                    <a:pt x="5937" y="92"/>
                  </a:lnTo>
                  <a:lnTo>
                    <a:pt x="5754" y="157"/>
                  </a:lnTo>
                  <a:lnTo>
                    <a:pt x="5571" y="235"/>
                  </a:lnTo>
                  <a:lnTo>
                    <a:pt x="5388" y="327"/>
                  </a:lnTo>
                  <a:lnTo>
                    <a:pt x="5218" y="419"/>
                  </a:lnTo>
                  <a:lnTo>
                    <a:pt x="5048" y="536"/>
                  </a:lnTo>
                  <a:lnTo>
                    <a:pt x="4878" y="667"/>
                  </a:lnTo>
                  <a:lnTo>
                    <a:pt x="4721" y="798"/>
                  </a:lnTo>
                  <a:lnTo>
                    <a:pt x="4564" y="955"/>
                  </a:lnTo>
                  <a:lnTo>
                    <a:pt x="4420" y="1112"/>
                  </a:lnTo>
                  <a:lnTo>
                    <a:pt x="4276" y="1282"/>
                  </a:lnTo>
                  <a:lnTo>
                    <a:pt x="4132" y="1452"/>
                  </a:lnTo>
                  <a:lnTo>
                    <a:pt x="4002" y="1648"/>
                  </a:lnTo>
                  <a:lnTo>
                    <a:pt x="3871" y="1844"/>
                  </a:lnTo>
                  <a:lnTo>
                    <a:pt x="3753" y="2053"/>
                  </a:lnTo>
                  <a:lnTo>
                    <a:pt x="3622" y="2262"/>
                  </a:lnTo>
                  <a:lnTo>
                    <a:pt x="3400" y="2707"/>
                  </a:lnTo>
                  <a:lnTo>
                    <a:pt x="3191" y="3177"/>
                  </a:lnTo>
                  <a:lnTo>
                    <a:pt x="2995" y="3674"/>
                  </a:lnTo>
                  <a:lnTo>
                    <a:pt x="2812" y="4184"/>
                  </a:lnTo>
                  <a:lnTo>
                    <a:pt x="2655" y="4707"/>
                  </a:lnTo>
                  <a:lnTo>
                    <a:pt x="2498" y="5243"/>
                  </a:lnTo>
                  <a:lnTo>
                    <a:pt x="2367" y="5793"/>
                  </a:lnTo>
                  <a:lnTo>
                    <a:pt x="2236" y="6329"/>
                  </a:lnTo>
                  <a:lnTo>
                    <a:pt x="2132" y="6878"/>
                  </a:lnTo>
                  <a:lnTo>
                    <a:pt x="2027" y="7414"/>
                  </a:lnTo>
                  <a:lnTo>
                    <a:pt x="1949" y="7937"/>
                  </a:lnTo>
                  <a:lnTo>
                    <a:pt x="1870" y="8460"/>
                  </a:lnTo>
                  <a:lnTo>
                    <a:pt x="1805" y="8957"/>
                  </a:lnTo>
                  <a:lnTo>
                    <a:pt x="1700" y="9898"/>
                  </a:lnTo>
                  <a:lnTo>
                    <a:pt x="1635" y="10722"/>
                  </a:lnTo>
                  <a:lnTo>
                    <a:pt x="1478" y="12867"/>
                  </a:lnTo>
                  <a:lnTo>
                    <a:pt x="1295" y="15024"/>
                  </a:lnTo>
                  <a:lnTo>
                    <a:pt x="916" y="19391"/>
                  </a:lnTo>
                  <a:lnTo>
                    <a:pt x="720" y="21601"/>
                  </a:lnTo>
                  <a:lnTo>
                    <a:pt x="537" y="23811"/>
                  </a:lnTo>
                  <a:lnTo>
                    <a:pt x="367" y="26021"/>
                  </a:lnTo>
                  <a:lnTo>
                    <a:pt x="223" y="28243"/>
                  </a:lnTo>
                  <a:lnTo>
                    <a:pt x="170" y="29355"/>
                  </a:lnTo>
                  <a:lnTo>
                    <a:pt x="118" y="30453"/>
                  </a:lnTo>
                  <a:lnTo>
                    <a:pt x="66" y="31565"/>
                  </a:lnTo>
                  <a:lnTo>
                    <a:pt x="27" y="32676"/>
                  </a:lnTo>
                  <a:lnTo>
                    <a:pt x="14" y="33774"/>
                  </a:lnTo>
                  <a:lnTo>
                    <a:pt x="1" y="34873"/>
                  </a:lnTo>
                  <a:lnTo>
                    <a:pt x="1" y="35971"/>
                  </a:lnTo>
                  <a:lnTo>
                    <a:pt x="14" y="37070"/>
                  </a:lnTo>
                  <a:lnTo>
                    <a:pt x="40" y="38155"/>
                  </a:lnTo>
                  <a:lnTo>
                    <a:pt x="79" y="39253"/>
                  </a:lnTo>
                  <a:lnTo>
                    <a:pt x="131" y="40338"/>
                  </a:lnTo>
                  <a:lnTo>
                    <a:pt x="210" y="41411"/>
                  </a:lnTo>
                  <a:lnTo>
                    <a:pt x="301" y="42483"/>
                  </a:lnTo>
                  <a:lnTo>
                    <a:pt x="406" y="43555"/>
                  </a:lnTo>
                  <a:lnTo>
                    <a:pt x="537" y="44614"/>
                  </a:lnTo>
                  <a:lnTo>
                    <a:pt x="680" y="45673"/>
                  </a:lnTo>
                  <a:lnTo>
                    <a:pt x="720" y="45935"/>
                  </a:lnTo>
                  <a:lnTo>
                    <a:pt x="772" y="46183"/>
                  </a:lnTo>
                  <a:lnTo>
                    <a:pt x="837" y="46458"/>
                  </a:lnTo>
                  <a:lnTo>
                    <a:pt x="916" y="46732"/>
                  </a:lnTo>
                  <a:lnTo>
                    <a:pt x="1086" y="47308"/>
                  </a:lnTo>
                  <a:lnTo>
                    <a:pt x="1308" y="47909"/>
                  </a:lnTo>
                  <a:lnTo>
                    <a:pt x="1556" y="48537"/>
                  </a:lnTo>
                  <a:lnTo>
                    <a:pt x="1831" y="49164"/>
                  </a:lnTo>
                  <a:lnTo>
                    <a:pt x="2145" y="49805"/>
                  </a:lnTo>
                  <a:lnTo>
                    <a:pt x="2498" y="50446"/>
                  </a:lnTo>
                  <a:lnTo>
                    <a:pt x="2864" y="51087"/>
                  </a:lnTo>
                  <a:lnTo>
                    <a:pt x="3256" y="51727"/>
                  </a:lnTo>
                  <a:lnTo>
                    <a:pt x="3688" y="52342"/>
                  </a:lnTo>
                  <a:lnTo>
                    <a:pt x="4119" y="52943"/>
                  </a:lnTo>
                  <a:lnTo>
                    <a:pt x="4577" y="53532"/>
                  </a:lnTo>
                  <a:lnTo>
                    <a:pt x="4825" y="53806"/>
                  </a:lnTo>
                  <a:lnTo>
                    <a:pt x="5061" y="54081"/>
                  </a:lnTo>
                  <a:lnTo>
                    <a:pt x="5309" y="54342"/>
                  </a:lnTo>
                  <a:lnTo>
                    <a:pt x="5545" y="54604"/>
                  </a:lnTo>
                  <a:lnTo>
                    <a:pt x="5806" y="54839"/>
                  </a:lnTo>
                  <a:lnTo>
                    <a:pt x="6054" y="55075"/>
                  </a:lnTo>
                  <a:lnTo>
                    <a:pt x="6316" y="55310"/>
                  </a:lnTo>
                  <a:lnTo>
                    <a:pt x="6564" y="55519"/>
                  </a:lnTo>
                  <a:lnTo>
                    <a:pt x="6826" y="55715"/>
                  </a:lnTo>
                  <a:lnTo>
                    <a:pt x="7087" y="55911"/>
                  </a:lnTo>
                  <a:lnTo>
                    <a:pt x="7362" y="56081"/>
                  </a:lnTo>
                  <a:lnTo>
                    <a:pt x="7624" y="56238"/>
                  </a:lnTo>
                  <a:lnTo>
                    <a:pt x="7885" y="56382"/>
                  </a:lnTo>
                  <a:lnTo>
                    <a:pt x="8160" y="56513"/>
                  </a:lnTo>
                  <a:lnTo>
                    <a:pt x="8421" y="56631"/>
                  </a:lnTo>
                  <a:lnTo>
                    <a:pt x="8696" y="56722"/>
                  </a:lnTo>
                  <a:lnTo>
                    <a:pt x="8957" y="56814"/>
                  </a:lnTo>
                  <a:lnTo>
                    <a:pt x="9232" y="56866"/>
                  </a:lnTo>
                  <a:lnTo>
                    <a:pt x="9493" y="56918"/>
                  </a:lnTo>
                  <a:lnTo>
                    <a:pt x="9768" y="56931"/>
                  </a:lnTo>
                  <a:lnTo>
                    <a:pt x="10029" y="56944"/>
                  </a:lnTo>
                  <a:lnTo>
                    <a:pt x="10291" y="56918"/>
                  </a:lnTo>
                  <a:lnTo>
                    <a:pt x="10553" y="56892"/>
                  </a:lnTo>
                  <a:lnTo>
                    <a:pt x="10814" y="56827"/>
                  </a:lnTo>
                  <a:lnTo>
                    <a:pt x="11076" y="56748"/>
                  </a:lnTo>
                  <a:lnTo>
                    <a:pt x="11337" y="56644"/>
                  </a:lnTo>
                  <a:lnTo>
                    <a:pt x="11585" y="56513"/>
                  </a:lnTo>
                  <a:lnTo>
                    <a:pt x="11847" y="56356"/>
                  </a:lnTo>
                  <a:lnTo>
                    <a:pt x="12095" y="56173"/>
                  </a:lnTo>
                  <a:lnTo>
                    <a:pt x="12331" y="55964"/>
                  </a:lnTo>
                  <a:lnTo>
                    <a:pt x="12579" y="55742"/>
                  </a:lnTo>
                  <a:lnTo>
                    <a:pt x="12815" y="55480"/>
                  </a:lnTo>
                  <a:lnTo>
                    <a:pt x="13050" y="55192"/>
                  </a:lnTo>
                  <a:lnTo>
                    <a:pt x="13285" y="54879"/>
                  </a:lnTo>
                  <a:lnTo>
                    <a:pt x="13508" y="54539"/>
                  </a:lnTo>
                  <a:lnTo>
                    <a:pt x="13730" y="54159"/>
                  </a:lnTo>
                  <a:lnTo>
                    <a:pt x="13939" y="53754"/>
                  </a:lnTo>
                  <a:lnTo>
                    <a:pt x="14148" y="53323"/>
                  </a:lnTo>
                  <a:lnTo>
                    <a:pt x="14397" y="52747"/>
                  </a:lnTo>
                  <a:lnTo>
                    <a:pt x="14632" y="52159"/>
                  </a:lnTo>
                  <a:lnTo>
                    <a:pt x="14828" y="51557"/>
                  </a:lnTo>
                  <a:lnTo>
                    <a:pt x="15011" y="50956"/>
                  </a:lnTo>
                  <a:lnTo>
                    <a:pt x="15168" y="50354"/>
                  </a:lnTo>
                  <a:lnTo>
                    <a:pt x="15299" y="49740"/>
                  </a:lnTo>
                  <a:lnTo>
                    <a:pt x="15417" y="49112"/>
                  </a:lnTo>
                  <a:lnTo>
                    <a:pt x="15508" y="48485"/>
                  </a:lnTo>
                  <a:lnTo>
                    <a:pt x="15587" y="47857"/>
                  </a:lnTo>
                  <a:lnTo>
                    <a:pt x="15652" y="47229"/>
                  </a:lnTo>
                  <a:lnTo>
                    <a:pt x="15704" y="46589"/>
                  </a:lnTo>
                  <a:lnTo>
                    <a:pt x="15730" y="45948"/>
                  </a:lnTo>
                  <a:lnTo>
                    <a:pt x="15744" y="45294"/>
                  </a:lnTo>
                  <a:lnTo>
                    <a:pt x="15744" y="44653"/>
                  </a:lnTo>
                  <a:lnTo>
                    <a:pt x="15744" y="44000"/>
                  </a:lnTo>
                  <a:lnTo>
                    <a:pt x="15717" y="43359"/>
                  </a:lnTo>
                  <a:lnTo>
                    <a:pt x="15678" y="42705"/>
                  </a:lnTo>
                  <a:lnTo>
                    <a:pt x="15639" y="42051"/>
                  </a:lnTo>
                  <a:lnTo>
                    <a:pt x="15600" y="41398"/>
                  </a:lnTo>
                  <a:lnTo>
                    <a:pt x="15534" y="40744"/>
                  </a:lnTo>
                  <a:lnTo>
                    <a:pt x="15404" y="39449"/>
                  </a:lnTo>
                  <a:lnTo>
                    <a:pt x="15247" y="38155"/>
                  </a:lnTo>
                  <a:lnTo>
                    <a:pt x="14920" y="35605"/>
                  </a:lnTo>
                  <a:lnTo>
                    <a:pt x="14763" y="34363"/>
                  </a:lnTo>
                  <a:lnTo>
                    <a:pt x="14606" y="33134"/>
                  </a:lnTo>
                  <a:lnTo>
                    <a:pt x="14109" y="28923"/>
                  </a:lnTo>
                  <a:lnTo>
                    <a:pt x="13495" y="23955"/>
                  </a:lnTo>
                  <a:lnTo>
                    <a:pt x="13155" y="21326"/>
                  </a:lnTo>
                  <a:lnTo>
                    <a:pt x="12802" y="18659"/>
                  </a:lnTo>
                  <a:lnTo>
                    <a:pt x="12435" y="16018"/>
                  </a:lnTo>
                  <a:lnTo>
                    <a:pt x="12069" y="13429"/>
                  </a:lnTo>
                  <a:lnTo>
                    <a:pt x="11703" y="10957"/>
                  </a:lnTo>
                  <a:lnTo>
                    <a:pt x="11337" y="8656"/>
                  </a:lnTo>
                  <a:lnTo>
                    <a:pt x="10984" y="6577"/>
                  </a:lnTo>
                  <a:lnTo>
                    <a:pt x="10814" y="5636"/>
                  </a:lnTo>
                  <a:lnTo>
                    <a:pt x="10644" y="4760"/>
                  </a:lnTo>
                  <a:lnTo>
                    <a:pt x="10474" y="3962"/>
                  </a:lnTo>
                  <a:lnTo>
                    <a:pt x="10317" y="3256"/>
                  </a:lnTo>
                  <a:lnTo>
                    <a:pt x="10160" y="2641"/>
                  </a:lnTo>
                  <a:lnTo>
                    <a:pt x="10016" y="2118"/>
                  </a:lnTo>
                  <a:lnTo>
                    <a:pt x="9873" y="1713"/>
                  </a:lnTo>
                  <a:lnTo>
                    <a:pt x="9807" y="1543"/>
                  </a:lnTo>
                  <a:lnTo>
                    <a:pt x="9742" y="1412"/>
                  </a:lnTo>
                  <a:lnTo>
                    <a:pt x="9676" y="1295"/>
                  </a:lnTo>
                  <a:lnTo>
                    <a:pt x="9611" y="1216"/>
                  </a:lnTo>
                  <a:lnTo>
                    <a:pt x="9559" y="1177"/>
                  </a:lnTo>
                  <a:lnTo>
                    <a:pt x="9493" y="1164"/>
                  </a:lnTo>
                  <a:lnTo>
                    <a:pt x="9219" y="955"/>
                  </a:lnTo>
                  <a:lnTo>
                    <a:pt x="8944" y="772"/>
                  </a:lnTo>
                  <a:lnTo>
                    <a:pt x="8670" y="615"/>
                  </a:lnTo>
                  <a:lnTo>
                    <a:pt x="8408" y="471"/>
                  </a:lnTo>
                  <a:lnTo>
                    <a:pt x="8160" y="353"/>
                  </a:lnTo>
                  <a:lnTo>
                    <a:pt x="7911" y="249"/>
                  </a:lnTo>
                  <a:lnTo>
                    <a:pt x="7663" y="157"/>
                  </a:lnTo>
                  <a:lnTo>
                    <a:pt x="7427" y="92"/>
                  </a:lnTo>
                  <a:lnTo>
                    <a:pt x="7205" y="39"/>
                  </a:lnTo>
                  <a:lnTo>
                    <a:pt x="6970" y="13"/>
                  </a:lnTo>
                  <a:lnTo>
                    <a:pt x="676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023825" y="4803800"/>
              <a:ext cx="519125" cy="295525"/>
            </a:xfrm>
            <a:custGeom>
              <a:avLst/>
              <a:gdLst/>
              <a:ahLst/>
              <a:cxnLst/>
              <a:rect l="l" t="t" r="r" b="b"/>
              <a:pathLst>
                <a:path w="20765" h="11821" extrusionOk="0">
                  <a:moveTo>
                    <a:pt x="12984" y="0"/>
                  </a:moveTo>
                  <a:lnTo>
                    <a:pt x="12566" y="13"/>
                  </a:lnTo>
                  <a:lnTo>
                    <a:pt x="12147" y="40"/>
                  </a:lnTo>
                  <a:lnTo>
                    <a:pt x="11742" y="66"/>
                  </a:lnTo>
                  <a:lnTo>
                    <a:pt x="11337" y="105"/>
                  </a:lnTo>
                  <a:lnTo>
                    <a:pt x="10958" y="157"/>
                  </a:lnTo>
                  <a:lnTo>
                    <a:pt x="10591" y="223"/>
                  </a:lnTo>
                  <a:lnTo>
                    <a:pt x="9833" y="236"/>
                  </a:lnTo>
                  <a:lnTo>
                    <a:pt x="9049" y="275"/>
                  </a:lnTo>
                  <a:lnTo>
                    <a:pt x="8238" y="327"/>
                  </a:lnTo>
                  <a:lnTo>
                    <a:pt x="7819" y="379"/>
                  </a:lnTo>
                  <a:lnTo>
                    <a:pt x="7414" y="432"/>
                  </a:lnTo>
                  <a:lnTo>
                    <a:pt x="6996" y="484"/>
                  </a:lnTo>
                  <a:lnTo>
                    <a:pt x="6577" y="563"/>
                  </a:lnTo>
                  <a:lnTo>
                    <a:pt x="6159" y="641"/>
                  </a:lnTo>
                  <a:lnTo>
                    <a:pt x="5740" y="733"/>
                  </a:lnTo>
                  <a:lnTo>
                    <a:pt x="5335" y="837"/>
                  </a:lnTo>
                  <a:lnTo>
                    <a:pt x="4930" y="955"/>
                  </a:lnTo>
                  <a:lnTo>
                    <a:pt x="4537" y="1072"/>
                  </a:lnTo>
                  <a:lnTo>
                    <a:pt x="4145" y="1216"/>
                  </a:lnTo>
                  <a:lnTo>
                    <a:pt x="3766" y="1373"/>
                  </a:lnTo>
                  <a:lnTo>
                    <a:pt x="3387" y="1530"/>
                  </a:lnTo>
                  <a:lnTo>
                    <a:pt x="3034" y="1713"/>
                  </a:lnTo>
                  <a:lnTo>
                    <a:pt x="2694" y="1909"/>
                  </a:lnTo>
                  <a:lnTo>
                    <a:pt x="2354" y="2119"/>
                  </a:lnTo>
                  <a:lnTo>
                    <a:pt x="2040" y="2354"/>
                  </a:lnTo>
                  <a:lnTo>
                    <a:pt x="1739" y="2602"/>
                  </a:lnTo>
                  <a:lnTo>
                    <a:pt x="1465" y="2864"/>
                  </a:lnTo>
                  <a:lnTo>
                    <a:pt x="1203" y="3138"/>
                  </a:lnTo>
                  <a:lnTo>
                    <a:pt x="968" y="3439"/>
                  </a:lnTo>
                  <a:lnTo>
                    <a:pt x="759" y="3753"/>
                  </a:lnTo>
                  <a:lnTo>
                    <a:pt x="562" y="4093"/>
                  </a:lnTo>
                  <a:lnTo>
                    <a:pt x="471" y="4263"/>
                  </a:lnTo>
                  <a:lnTo>
                    <a:pt x="392" y="4446"/>
                  </a:lnTo>
                  <a:lnTo>
                    <a:pt x="314" y="4629"/>
                  </a:lnTo>
                  <a:lnTo>
                    <a:pt x="249" y="4825"/>
                  </a:lnTo>
                  <a:lnTo>
                    <a:pt x="196" y="5021"/>
                  </a:lnTo>
                  <a:lnTo>
                    <a:pt x="131" y="5231"/>
                  </a:lnTo>
                  <a:lnTo>
                    <a:pt x="92" y="5427"/>
                  </a:lnTo>
                  <a:lnTo>
                    <a:pt x="53" y="5649"/>
                  </a:lnTo>
                  <a:lnTo>
                    <a:pt x="26" y="5832"/>
                  </a:lnTo>
                  <a:lnTo>
                    <a:pt x="13" y="6028"/>
                  </a:lnTo>
                  <a:lnTo>
                    <a:pt x="0" y="6211"/>
                  </a:lnTo>
                  <a:lnTo>
                    <a:pt x="13" y="6394"/>
                  </a:lnTo>
                  <a:lnTo>
                    <a:pt x="26" y="6577"/>
                  </a:lnTo>
                  <a:lnTo>
                    <a:pt x="53" y="6760"/>
                  </a:lnTo>
                  <a:lnTo>
                    <a:pt x="79" y="6930"/>
                  </a:lnTo>
                  <a:lnTo>
                    <a:pt x="118" y="7113"/>
                  </a:lnTo>
                  <a:lnTo>
                    <a:pt x="170" y="7283"/>
                  </a:lnTo>
                  <a:lnTo>
                    <a:pt x="236" y="7440"/>
                  </a:lnTo>
                  <a:lnTo>
                    <a:pt x="301" y="7610"/>
                  </a:lnTo>
                  <a:lnTo>
                    <a:pt x="366" y="7767"/>
                  </a:lnTo>
                  <a:lnTo>
                    <a:pt x="536" y="8081"/>
                  </a:lnTo>
                  <a:lnTo>
                    <a:pt x="732" y="8382"/>
                  </a:lnTo>
                  <a:lnTo>
                    <a:pt x="942" y="8669"/>
                  </a:lnTo>
                  <a:lnTo>
                    <a:pt x="1177" y="8944"/>
                  </a:lnTo>
                  <a:lnTo>
                    <a:pt x="1439" y="9206"/>
                  </a:lnTo>
                  <a:lnTo>
                    <a:pt x="1700" y="9454"/>
                  </a:lnTo>
                  <a:lnTo>
                    <a:pt x="1988" y="9689"/>
                  </a:lnTo>
                  <a:lnTo>
                    <a:pt x="2275" y="9912"/>
                  </a:lnTo>
                  <a:lnTo>
                    <a:pt x="2576" y="10108"/>
                  </a:lnTo>
                  <a:lnTo>
                    <a:pt x="2890" y="10291"/>
                  </a:lnTo>
                  <a:lnTo>
                    <a:pt x="3334" y="10526"/>
                  </a:lnTo>
                  <a:lnTo>
                    <a:pt x="3779" y="10735"/>
                  </a:lnTo>
                  <a:lnTo>
                    <a:pt x="4250" y="10932"/>
                  </a:lnTo>
                  <a:lnTo>
                    <a:pt x="4734" y="11088"/>
                  </a:lnTo>
                  <a:lnTo>
                    <a:pt x="5217" y="11232"/>
                  </a:lnTo>
                  <a:lnTo>
                    <a:pt x="5714" y="11363"/>
                  </a:lnTo>
                  <a:lnTo>
                    <a:pt x="6224" y="11468"/>
                  </a:lnTo>
                  <a:lnTo>
                    <a:pt x="6721" y="11559"/>
                  </a:lnTo>
                  <a:lnTo>
                    <a:pt x="7231" y="11638"/>
                  </a:lnTo>
                  <a:lnTo>
                    <a:pt x="7754" y="11690"/>
                  </a:lnTo>
                  <a:lnTo>
                    <a:pt x="8264" y="11742"/>
                  </a:lnTo>
                  <a:lnTo>
                    <a:pt x="8774" y="11781"/>
                  </a:lnTo>
                  <a:lnTo>
                    <a:pt x="9284" y="11795"/>
                  </a:lnTo>
                  <a:lnTo>
                    <a:pt x="9794" y="11808"/>
                  </a:lnTo>
                  <a:lnTo>
                    <a:pt x="10788" y="11821"/>
                  </a:lnTo>
                  <a:lnTo>
                    <a:pt x="11141" y="11808"/>
                  </a:lnTo>
                  <a:lnTo>
                    <a:pt x="11507" y="11795"/>
                  </a:lnTo>
                  <a:lnTo>
                    <a:pt x="11899" y="11768"/>
                  </a:lnTo>
                  <a:lnTo>
                    <a:pt x="12278" y="11729"/>
                  </a:lnTo>
                  <a:lnTo>
                    <a:pt x="12684" y="11690"/>
                  </a:lnTo>
                  <a:lnTo>
                    <a:pt x="13076" y="11638"/>
                  </a:lnTo>
                  <a:lnTo>
                    <a:pt x="13481" y="11559"/>
                  </a:lnTo>
                  <a:lnTo>
                    <a:pt x="13886" y="11481"/>
                  </a:lnTo>
                  <a:lnTo>
                    <a:pt x="14305" y="11402"/>
                  </a:lnTo>
                  <a:lnTo>
                    <a:pt x="14710" y="11298"/>
                  </a:lnTo>
                  <a:lnTo>
                    <a:pt x="15116" y="11180"/>
                  </a:lnTo>
                  <a:lnTo>
                    <a:pt x="15521" y="11062"/>
                  </a:lnTo>
                  <a:lnTo>
                    <a:pt x="15926" y="10918"/>
                  </a:lnTo>
                  <a:lnTo>
                    <a:pt x="16319" y="10775"/>
                  </a:lnTo>
                  <a:lnTo>
                    <a:pt x="16698" y="10605"/>
                  </a:lnTo>
                  <a:lnTo>
                    <a:pt x="17077" y="10435"/>
                  </a:lnTo>
                  <a:lnTo>
                    <a:pt x="17443" y="10239"/>
                  </a:lnTo>
                  <a:lnTo>
                    <a:pt x="17809" y="10042"/>
                  </a:lnTo>
                  <a:lnTo>
                    <a:pt x="18149" y="9820"/>
                  </a:lnTo>
                  <a:lnTo>
                    <a:pt x="18476" y="9585"/>
                  </a:lnTo>
                  <a:lnTo>
                    <a:pt x="18790" y="9336"/>
                  </a:lnTo>
                  <a:lnTo>
                    <a:pt x="19078" y="9075"/>
                  </a:lnTo>
                  <a:lnTo>
                    <a:pt x="19365" y="8800"/>
                  </a:lnTo>
                  <a:lnTo>
                    <a:pt x="19614" y="8499"/>
                  </a:lnTo>
                  <a:lnTo>
                    <a:pt x="19849" y="8199"/>
                  </a:lnTo>
                  <a:lnTo>
                    <a:pt x="20058" y="7872"/>
                  </a:lnTo>
                  <a:lnTo>
                    <a:pt x="20241" y="7532"/>
                  </a:lnTo>
                  <a:lnTo>
                    <a:pt x="20333" y="7349"/>
                  </a:lnTo>
                  <a:lnTo>
                    <a:pt x="20411" y="7166"/>
                  </a:lnTo>
                  <a:lnTo>
                    <a:pt x="20477" y="6983"/>
                  </a:lnTo>
                  <a:lnTo>
                    <a:pt x="20542" y="6787"/>
                  </a:lnTo>
                  <a:lnTo>
                    <a:pt x="20594" y="6590"/>
                  </a:lnTo>
                  <a:lnTo>
                    <a:pt x="20647" y="6394"/>
                  </a:lnTo>
                  <a:lnTo>
                    <a:pt x="20686" y="6198"/>
                  </a:lnTo>
                  <a:lnTo>
                    <a:pt x="20712" y="5989"/>
                  </a:lnTo>
                  <a:lnTo>
                    <a:pt x="20738" y="5767"/>
                  </a:lnTo>
                  <a:lnTo>
                    <a:pt x="20764" y="5557"/>
                  </a:lnTo>
                  <a:lnTo>
                    <a:pt x="20764" y="5309"/>
                  </a:lnTo>
                  <a:lnTo>
                    <a:pt x="20764" y="5061"/>
                  </a:lnTo>
                  <a:lnTo>
                    <a:pt x="20764" y="4825"/>
                  </a:lnTo>
                  <a:lnTo>
                    <a:pt x="20738" y="4603"/>
                  </a:lnTo>
                  <a:lnTo>
                    <a:pt x="20712" y="4381"/>
                  </a:lnTo>
                  <a:lnTo>
                    <a:pt x="20673" y="4171"/>
                  </a:lnTo>
                  <a:lnTo>
                    <a:pt x="20620" y="3962"/>
                  </a:lnTo>
                  <a:lnTo>
                    <a:pt x="20568" y="3753"/>
                  </a:lnTo>
                  <a:lnTo>
                    <a:pt x="20503" y="3557"/>
                  </a:lnTo>
                  <a:lnTo>
                    <a:pt x="20437" y="3374"/>
                  </a:lnTo>
                  <a:lnTo>
                    <a:pt x="20359" y="3191"/>
                  </a:lnTo>
                  <a:lnTo>
                    <a:pt x="20267" y="3008"/>
                  </a:lnTo>
                  <a:lnTo>
                    <a:pt x="20176" y="2838"/>
                  </a:lnTo>
                  <a:lnTo>
                    <a:pt x="20071" y="2668"/>
                  </a:lnTo>
                  <a:lnTo>
                    <a:pt x="19967" y="2511"/>
                  </a:lnTo>
                  <a:lnTo>
                    <a:pt x="19849" y="2367"/>
                  </a:lnTo>
                  <a:lnTo>
                    <a:pt x="19718" y="2210"/>
                  </a:lnTo>
                  <a:lnTo>
                    <a:pt x="19587" y="2066"/>
                  </a:lnTo>
                  <a:lnTo>
                    <a:pt x="19457" y="1935"/>
                  </a:lnTo>
                  <a:lnTo>
                    <a:pt x="19313" y="1805"/>
                  </a:lnTo>
                  <a:lnTo>
                    <a:pt x="19012" y="1556"/>
                  </a:lnTo>
                  <a:lnTo>
                    <a:pt x="18698" y="1334"/>
                  </a:lnTo>
                  <a:lnTo>
                    <a:pt x="18358" y="1125"/>
                  </a:lnTo>
                  <a:lnTo>
                    <a:pt x="18005" y="942"/>
                  </a:lnTo>
                  <a:lnTo>
                    <a:pt x="17626" y="772"/>
                  </a:lnTo>
                  <a:lnTo>
                    <a:pt x="17234" y="628"/>
                  </a:lnTo>
                  <a:lnTo>
                    <a:pt x="16842" y="497"/>
                  </a:lnTo>
                  <a:lnTo>
                    <a:pt x="16423" y="379"/>
                  </a:lnTo>
                  <a:lnTo>
                    <a:pt x="16005" y="288"/>
                  </a:lnTo>
                  <a:lnTo>
                    <a:pt x="15586" y="196"/>
                  </a:lnTo>
                  <a:lnTo>
                    <a:pt x="15155" y="131"/>
                  </a:lnTo>
                  <a:lnTo>
                    <a:pt x="14723" y="79"/>
                  </a:lnTo>
                  <a:lnTo>
                    <a:pt x="14292" y="40"/>
                  </a:lnTo>
                  <a:lnTo>
                    <a:pt x="13847" y="13"/>
                  </a:lnTo>
                  <a:lnTo>
                    <a:pt x="1341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381750" y="4928350"/>
              <a:ext cx="80125" cy="148100"/>
            </a:xfrm>
            <a:custGeom>
              <a:avLst/>
              <a:gdLst/>
              <a:ahLst/>
              <a:cxnLst/>
              <a:rect l="l" t="t" r="r" b="b"/>
              <a:pathLst>
                <a:path w="3205" h="5924" extrusionOk="0">
                  <a:moveTo>
                    <a:pt x="1936" y="0"/>
                  </a:moveTo>
                  <a:lnTo>
                    <a:pt x="1845" y="26"/>
                  </a:lnTo>
                  <a:lnTo>
                    <a:pt x="1753" y="65"/>
                  </a:lnTo>
                  <a:lnTo>
                    <a:pt x="1688" y="118"/>
                  </a:lnTo>
                  <a:lnTo>
                    <a:pt x="1635" y="170"/>
                  </a:lnTo>
                  <a:lnTo>
                    <a:pt x="1622" y="209"/>
                  </a:lnTo>
                  <a:lnTo>
                    <a:pt x="1609" y="235"/>
                  </a:lnTo>
                  <a:lnTo>
                    <a:pt x="1596" y="549"/>
                  </a:lnTo>
                  <a:lnTo>
                    <a:pt x="1570" y="876"/>
                  </a:lnTo>
                  <a:lnTo>
                    <a:pt x="1544" y="1203"/>
                  </a:lnTo>
                  <a:lnTo>
                    <a:pt x="1492" y="1517"/>
                  </a:lnTo>
                  <a:lnTo>
                    <a:pt x="1426" y="1844"/>
                  </a:lnTo>
                  <a:lnTo>
                    <a:pt x="1348" y="2171"/>
                  </a:lnTo>
                  <a:lnTo>
                    <a:pt x="1269" y="2511"/>
                  </a:lnTo>
                  <a:lnTo>
                    <a:pt x="1178" y="2838"/>
                  </a:lnTo>
                  <a:lnTo>
                    <a:pt x="1073" y="3177"/>
                  </a:lnTo>
                  <a:lnTo>
                    <a:pt x="956" y="3504"/>
                  </a:lnTo>
                  <a:lnTo>
                    <a:pt x="707" y="4184"/>
                  </a:lnTo>
                  <a:lnTo>
                    <a:pt x="432" y="4864"/>
                  </a:lnTo>
                  <a:lnTo>
                    <a:pt x="132" y="5557"/>
                  </a:lnTo>
                  <a:lnTo>
                    <a:pt x="53" y="5610"/>
                  </a:lnTo>
                  <a:lnTo>
                    <a:pt x="14" y="5675"/>
                  </a:lnTo>
                  <a:lnTo>
                    <a:pt x="1" y="5701"/>
                  </a:lnTo>
                  <a:lnTo>
                    <a:pt x="1" y="5740"/>
                  </a:lnTo>
                  <a:lnTo>
                    <a:pt x="14" y="5766"/>
                  </a:lnTo>
                  <a:lnTo>
                    <a:pt x="27" y="5793"/>
                  </a:lnTo>
                  <a:lnTo>
                    <a:pt x="27" y="5819"/>
                  </a:lnTo>
                  <a:lnTo>
                    <a:pt x="27" y="5845"/>
                  </a:lnTo>
                  <a:lnTo>
                    <a:pt x="40" y="5871"/>
                  </a:lnTo>
                  <a:lnTo>
                    <a:pt x="53" y="5884"/>
                  </a:lnTo>
                  <a:lnTo>
                    <a:pt x="106" y="5910"/>
                  </a:lnTo>
                  <a:lnTo>
                    <a:pt x="171" y="5923"/>
                  </a:lnTo>
                  <a:lnTo>
                    <a:pt x="263" y="5910"/>
                  </a:lnTo>
                  <a:lnTo>
                    <a:pt x="341" y="5897"/>
                  </a:lnTo>
                  <a:lnTo>
                    <a:pt x="419" y="5871"/>
                  </a:lnTo>
                  <a:lnTo>
                    <a:pt x="498" y="5819"/>
                  </a:lnTo>
                  <a:lnTo>
                    <a:pt x="877" y="5793"/>
                  </a:lnTo>
                  <a:lnTo>
                    <a:pt x="1230" y="5740"/>
                  </a:lnTo>
                  <a:lnTo>
                    <a:pt x="1544" y="5649"/>
                  </a:lnTo>
                  <a:lnTo>
                    <a:pt x="1832" y="5544"/>
                  </a:lnTo>
                  <a:lnTo>
                    <a:pt x="2080" y="5426"/>
                  </a:lnTo>
                  <a:lnTo>
                    <a:pt x="2302" y="5283"/>
                  </a:lnTo>
                  <a:lnTo>
                    <a:pt x="2498" y="5126"/>
                  </a:lnTo>
                  <a:lnTo>
                    <a:pt x="2668" y="4943"/>
                  </a:lnTo>
                  <a:lnTo>
                    <a:pt x="2812" y="4760"/>
                  </a:lnTo>
                  <a:lnTo>
                    <a:pt x="2930" y="4550"/>
                  </a:lnTo>
                  <a:lnTo>
                    <a:pt x="3021" y="4341"/>
                  </a:lnTo>
                  <a:lnTo>
                    <a:pt x="3100" y="4119"/>
                  </a:lnTo>
                  <a:lnTo>
                    <a:pt x="3152" y="3884"/>
                  </a:lnTo>
                  <a:lnTo>
                    <a:pt x="3191" y="3648"/>
                  </a:lnTo>
                  <a:lnTo>
                    <a:pt x="3205" y="3400"/>
                  </a:lnTo>
                  <a:lnTo>
                    <a:pt x="3205" y="3164"/>
                  </a:lnTo>
                  <a:lnTo>
                    <a:pt x="3205" y="2916"/>
                  </a:lnTo>
                  <a:lnTo>
                    <a:pt x="3178" y="2668"/>
                  </a:lnTo>
                  <a:lnTo>
                    <a:pt x="3139" y="2419"/>
                  </a:lnTo>
                  <a:lnTo>
                    <a:pt x="3087" y="2171"/>
                  </a:lnTo>
                  <a:lnTo>
                    <a:pt x="3021" y="1935"/>
                  </a:lnTo>
                  <a:lnTo>
                    <a:pt x="2956" y="1700"/>
                  </a:lnTo>
                  <a:lnTo>
                    <a:pt x="2891" y="1478"/>
                  </a:lnTo>
                  <a:lnTo>
                    <a:pt x="2812" y="1255"/>
                  </a:lnTo>
                  <a:lnTo>
                    <a:pt x="2642" y="850"/>
                  </a:lnTo>
                  <a:lnTo>
                    <a:pt x="2472" y="510"/>
                  </a:lnTo>
                  <a:lnTo>
                    <a:pt x="2302" y="235"/>
                  </a:lnTo>
                  <a:lnTo>
                    <a:pt x="2224" y="118"/>
                  </a:lnTo>
                  <a:lnTo>
                    <a:pt x="2158" y="39"/>
                  </a:lnTo>
                  <a:lnTo>
                    <a:pt x="2132" y="13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171575" y="4939775"/>
              <a:ext cx="76175" cy="152025"/>
            </a:xfrm>
            <a:custGeom>
              <a:avLst/>
              <a:gdLst/>
              <a:ahLst/>
              <a:cxnLst/>
              <a:rect l="l" t="t" r="r" b="b"/>
              <a:pathLst>
                <a:path w="3047" h="6081" extrusionOk="0">
                  <a:moveTo>
                    <a:pt x="1936" y="1"/>
                  </a:moveTo>
                  <a:lnTo>
                    <a:pt x="1844" y="27"/>
                  </a:lnTo>
                  <a:lnTo>
                    <a:pt x="1753" y="66"/>
                  </a:lnTo>
                  <a:lnTo>
                    <a:pt x="1674" y="118"/>
                  </a:lnTo>
                  <a:lnTo>
                    <a:pt x="1622" y="171"/>
                  </a:lnTo>
                  <a:lnTo>
                    <a:pt x="1609" y="210"/>
                  </a:lnTo>
                  <a:lnTo>
                    <a:pt x="1609" y="236"/>
                  </a:lnTo>
                  <a:lnTo>
                    <a:pt x="1596" y="550"/>
                  </a:lnTo>
                  <a:lnTo>
                    <a:pt x="1569" y="877"/>
                  </a:lnTo>
                  <a:lnTo>
                    <a:pt x="1530" y="1204"/>
                  </a:lnTo>
                  <a:lnTo>
                    <a:pt x="1478" y="1518"/>
                  </a:lnTo>
                  <a:lnTo>
                    <a:pt x="1413" y="1844"/>
                  </a:lnTo>
                  <a:lnTo>
                    <a:pt x="1347" y="2171"/>
                  </a:lnTo>
                  <a:lnTo>
                    <a:pt x="1256" y="2511"/>
                  </a:lnTo>
                  <a:lnTo>
                    <a:pt x="1164" y="2838"/>
                  </a:lnTo>
                  <a:lnTo>
                    <a:pt x="1060" y="3178"/>
                  </a:lnTo>
                  <a:lnTo>
                    <a:pt x="955" y="3505"/>
                  </a:lnTo>
                  <a:lnTo>
                    <a:pt x="706" y="4185"/>
                  </a:lnTo>
                  <a:lnTo>
                    <a:pt x="419" y="4865"/>
                  </a:lnTo>
                  <a:lnTo>
                    <a:pt x="118" y="5558"/>
                  </a:lnTo>
                  <a:lnTo>
                    <a:pt x="53" y="5610"/>
                  </a:lnTo>
                  <a:lnTo>
                    <a:pt x="0" y="5676"/>
                  </a:lnTo>
                  <a:lnTo>
                    <a:pt x="0" y="5702"/>
                  </a:lnTo>
                  <a:lnTo>
                    <a:pt x="0" y="5741"/>
                  </a:lnTo>
                  <a:lnTo>
                    <a:pt x="0" y="5767"/>
                  </a:lnTo>
                  <a:lnTo>
                    <a:pt x="27" y="5793"/>
                  </a:lnTo>
                  <a:lnTo>
                    <a:pt x="13" y="5819"/>
                  </a:lnTo>
                  <a:lnTo>
                    <a:pt x="13" y="5846"/>
                  </a:lnTo>
                  <a:lnTo>
                    <a:pt x="27" y="5872"/>
                  </a:lnTo>
                  <a:lnTo>
                    <a:pt x="53" y="5885"/>
                  </a:lnTo>
                  <a:lnTo>
                    <a:pt x="105" y="5911"/>
                  </a:lnTo>
                  <a:lnTo>
                    <a:pt x="170" y="5924"/>
                  </a:lnTo>
                  <a:lnTo>
                    <a:pt x="249" y="5911"/>
                  </a:lnTo>
                  <a:lnTo>
                    <a:pt x="327" y="5898"/>
                  </a:lnTo>
                  <a:lnTo>
                    <a:pt x="419" y="5872"/>
                  </a:lnTo>
                  <a:lnTo>
                    <a:pt x="484" y="5819"/>
                  </a:lnTo>
                  <a:lnTo>
                    <a:pt x="667" y="5898"/>
                  </a:lnTo>
                  <a:lnTo>
                    <a:pt x="837" y="5950"/>
                  </a:lnTo>
                  <a:lnTo>
                    <a:pt x="994" y="6002"/>
                  </a:lnTo>
                  <a:lnTo>
                    <a:pt x="1151" y="6042"/>
                  </a:lnTo>
                  <a:lnTo>
                    <a:pt x="1295" y="6068"/>
                  </a:lnTo>
                  <a:lnTo>
                    <a:pt x="1439" y="6081"/>
                  </a:lnTo>
                  <a:lnTo>
                    <a:pt x="1700" y="6081"/>
                  </a:lnTo>
                  <a:lnTo>
                    <a:pt x="1818" y="6055"/>
                  </a:lnTo>
                  <a:lnTo>
                    <a:pt x="1936" y="6042"/>
                  </a:lnTo>
                  <a:lnTo>
                    <a:pt x="2040" y="6002"/>
                  </a:lnTo>
                  <a:lnTo>
                    <a:pt x="2145" y="5963"/>
                  </a:lnTo>
                  <a:lnTo>
                    <a:pt x="2236" y="5911"/>
                  </a:lnTo>
                  <a:lnTo>
                    <a:pt x="2328" y="5859"/>
                  </a:lnTo>
                  <a:lnTo>
                    <a:pt x="2406" y="5793"/>
                  </a:lnTo>
                  <a:lnTo>
                    <a:pt x="2485" y="5715"/>
                  </a:lnTo>
                  <a:lnTo>
                    <a:pt x="2550" y="5636"/>
                  </a:lnTo>
                  <a:lnTo>
                    <a:pt x="2616" y="5558"/>
                  </a:lnTo>
                  <a:lnTo>
                    <a:pt x="2733" y="5362"/>
                  </a:lnTo>
                  <a:lnTo>
                    <a:pt x="2838" y="5153"/>
                  </a:lnTo>
                  <a:lnTo>
                    <a:pt x="2903" y="4917"/>
                  </a:lnTo>
                  <a:lnTo>
                    <a:pt x="2969" y="4669"/>
                  </a:lnTo>
                  <a:lnTo>
                    <a:pt x="3008" y="4407"/>
                  </a:lnTo>
                  <a:lnTo>
                    <a:pt x="3034" y="4133"/>
                  </a:lnTo>
                  <a:lnTo>
                    <a:pt x="3047" y="3845"/>
                  </a:lnTo>
                  <a:lnTo>
                    <a:pt x="3047" y="3557"/>
                  </a:lnTo>
                  <a:lnTo>
                    <a:pt x="3034" y="3257"/>
                  </a:lnTo>
                  <a:lnTo>
                    <a:pt x="3008" y="2956"/>
                  </a:lnTo>
                  <a:lnTo>
                    <a:pt x="2969" y="2655"/>
                  </a:lnTo>
                  <a:lnTo>
                    <a:pt x="2916" y="2354"/>
                  </a:lnTo>
                  <a:lnTo>
                    <a:pt x="2864" y="2067"/>
                  </a:lnTo>
                  <a:lnTo>
                    <a:pt x="2812" y="1779"/>
                  </a:lnTo>
                  <a:lnTo>
                    <a:pt x="2746" y="1518"/>
                  </a:lnTo>
                  <a:lnTo>
                    <a:pt x="2602" y="1008"/>
                  </a:lnTo>
                  <a:lnTo>
                    <a:pt x="2524" y="785"/>
                  </a:lnTo>
                  <a:lnTo>
                    <a:pt x="2446" y="589"/>
                  </a:lnTo>
                  <a:lnTo>
                    <a:pt x="2367" y="406"/>
                  </a:lnTo>
                  <a:lnTo>
                    <a:pt x="2289" y="249"/>
                  </a:lnTo>
                  <a:lnTo>
                    <a:pt x="2223" y="132"/>
                  </a:lnTo>
                  <a:lnTo>
                    <a:pt x="2145" y="40"/>
                  </a:lnTo>
                  <a:lnTo>
                    <a:pt x="2132" y="14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2758375" y="4965600"/>
              <a:ext cx="86975" cy="142550"/>
            </a:xfrm>
            <a:custGeom>
              <a:avLst/>
              <a:gdLst/>
              <a:ahLst/>
              <a:cxnLst/>
              <a:rect l="l" t="t" r="r" b="b"/>
              <a:pathLst>
                <a:path w="3479" h="5702" extrusionOk="0">
                  <a:moveTo>
                    <a:pt x="2524" y="1"/>
                  </a:moveTo>
                  <a:lnTo>
                    <a:pt x="2433" y="14"/>
                  </a:lnTo>
                  <a:lnTo>
                    <a:pt x="2341" y="40"/>
                  </a:lnTo>
                  <a:lnTo>
                    <a:pt x="2263" y="79"/>
                  </a:lnTo>
                  <a:lnTo>
                    <a:pt x="2198" y="131"/>
                  </a:lnTo>
                  <a:lnTo>
                    <a:pt x="2184" y="158"/>
                  </a:lnTo>
                  <a:lnTo>
                    <a:pt x="2171" y="184"/>
                  </a:lnTo>
                  <a:lnTo>
                    <a:pt x="2132" y="511"/>
                  </a:lnTo>
                  <a:lnTo>
                    <a:pt x="2067" y="824"/>
                  </a:lnTo>
                  <a:lnTo>
                    <a:pt x="2001" y="1138"/>
                  </a:lnTo>
                  <a:lnTo>
                    <a:pt x="1923" y="1452"/>
                  </a:lnTo>
                  <a:lnTo>
                    <a:pt x="1818" y="1779"/>
                  </a:lnTo>
                  <a:lnTo>
                    <a:pt x="1714" y="2093"/>
                  </a:lnTo>
                  <a:lnTo>
                    <a:pt x="1596" y="2420"/>
                  </a:lnTo>
                  <a:lnTo>
                    <a:pt x="1465" y="2734"/>
                  </a:lnTo>
                  <a:lnTo>
                    <a:pt x="1335" y="3060"/>
                  </a:lnTo>
                  <a:lnTo>
                    <a:pt x="1191" y="3374"/>
                  </a:lnTo>
                  <a:lnTo>
                    <a:pt x="864" y="4028"/>
                  </a:lnTo>
                  <a:lnTo>
                    <a:pt x="524" y="4669"/>
                  </a:lnTo>
                  <a:lnTo>
                    <a:pt x="145" y="5323"/>
                  </a:lnTo>
                  <a:lnTo>
                    <a:pt x="79" y="5375"/>
                  </a:lnTo>
                  <a:lnTo>
                    <a:pt x="27" y="5440"/>
                  </a:lnTo>
                  <a:lnTo>
                    <a:pt x="14" y="5466"/>
                  </a:lnTo>
                  <a:lnTo>
                    <a:pt x="1" y="5492"/>
                  </a:lnTo>
                  <a:lnTo>
                    <a:pt x="14" y="5519"/>
                  </a:lnTo>
                  <a:lnTo>
                    <a:pt x="27" y="5545"/>
                  </a:lnTo>
                  <a:lnTo>
                    <a:pt x="14" y="5584"/>
                  </a:lnTo>
                  <a:lnTo>
                    <a:pt x="14" y="5610"/>
                  </a:lnTo>
                  <a:lnTo>
                    <a:pt x="27" y="5623"/>
                  </a:lnTo>
                  <a:lnTo>
                    <a:pt x="40" y="5649"/>
                  </a:lnTo>
                  <a:lnTo>
                    <a:pt x="92" y="5676"/>
                  </a:lnTo>
                  <a:lnTo>
                    <a:pt x="158" y="5689"/>
                  </a:lnTo>
                  <a:lnTo>
                    <a:pt x="236" y="5702"/>
                  </a:lnTo>
                  <a:lnTo>
                    <a:pt x="328" y="5689"/>
                  </a:lnTo>
                  <a:lnTo>
                    <a:pt x="406" y="5676"/>
                  </a:lnTo>
                  <a:lnTo>
                    <a:pt x="485" y="5636"/>
                  </a:lnTo>
                  <a:lnTo>
                    <a:pt x="864" y="5636"/>
                  </a:lnTo>
                  <a:lnTo>
                    <a:pt x="1230" y="5623"/>
                  </a:lnTo>
                  <a:lnTo>
                    <a:pt x="1544" y="5571"/>
                  </a:lnTo>
                  <a:lnTo>
                    <a:pt x="1844" y="5506"/>
                  </a:lnTo>
                  <a:lnTo>
                    <a:pt x="2106" y="5401"/>
                  </a:lnTo>
                  <a:lnTo>
                    <a:pt x="2341" y="5283"/>
                  </a:lnTo>
                  <a:lnTo>
                    <a:pt x="2551" y="5139"/>
                  </a:lnTo>
                  <a:lnTo>
                    <a:pt x="2734" y="4983"/>
                  </a:lnTo>
                  <a:lnTo>
                    <a:pt x="2904" y="4813"/>
                  </a:lnTo>
                  <a:lnTo>
                    <a:pt x="3034" y="4629"/>
                  </a:lnTo>
                  <a:lnTo>
                    <a:pt x="3152" y="4420"/>
                  </a:lnTo>
                  <a:lnTo>
                    <a:pt x="3257" y="4211"/>
                  </a:lnTo>
                  <a:lnTo>
                    <a:pt x="3335" y="3989"/>
                  </a:lnTo>
                  <a:lnTo>
                    <a:pt x="3387" y="3753"/>
                  </a:lnTo>
                  <a:lnTo>
                    <a:pt x="3440" y="3505"/>
                  </a:lnTo>
                  <a:lnTo>
                    <a:pt x="3466" y="3270"/>
                  </a:lnTo>
                  <a:lnTo>
                    <a:pt x="3479" y="3021"/>
                  </a:lnTo>
                  <a:lnTo>
                    <a:pt x="3479" y="2773"/>
                  </a:lnTo>
                  <a:lnTo>
                    <a:pt x="3466" y="2524"/>
                  </a:lnTo>
                  <a:lnTo>
                    <a:pt x="3440" y="2276"/>
                  </a:lnTo>
                  <a:lnTo>
                    <a:pt x="3414" y="2027"/>
                  </a:lnTo>
                  <a:lnTo>
                    <a:pt x="3361" y="1792"/>
                  </a:lnTo>
                  <a:lnTo>
                    <a:pt x="3322" y="1557"/>
                  </a:lnTo>
                  <a:lnTo>
                    <a:pt x="3257" y="1334"/>
                  </a:lnTo>
                  <a:lnTo>
                    <a:pt x="3139" y="916"/>
                  </a:lnTo>
                  <a:lnTo>
                    <a:pt x="3008" y="550"/>
                  </a:lnTo>
                  <a:lnTo>
                    <a:pt x="2864" y="262"/>
                  </a:lnTo>
                  <a:lnTo>
                    <a:pt x="2799" y="145"/>
                  </a:lnTo>
                  <a:lnTo>
                    <a:pt x="2734" y="53"/>
                  </a:lnTo>
                  <a:lnTo>
                    <a:pt x="2721" y="27"/>
                  </a:lnTo>
                  <a:lnTo>
                    <a:pt x="2694" y="14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2548200" y="4955150"/>
              <a:ext cx="81750" cy="150400"/>
            </a:xfrm>
            <a:custGeom>
              <a:avLst/>
              <a:gdLst/>
              <a:ahLst/>
              <a:cxnLst/>
              <a:rect l="l" t="t" r="r" b="b"/>
              <a:pathLst>
                <a:path w="3270" h="6016" extrusionOk="0">
                  <a:moveTo>
                    <a:pt x="2511" y="0"/>
                  </a:moveTo>
                  <a:lnTo>
                    <a:pt x="2419" y="13"/>
                  </a:lnTo>
                  <a:lnTo>
                    <a:pt x="2328" y="40"/>
                  </a:lnTo>
                  <a:lnTo>
                    <a:pt x="2249" y="79"/>
                  </a:lnTo>
                  <a:lnTo>
                    <a:pt x="2197" y="131"/>
                  </a:lnTo>
                  <a:lnTo>
                    <a:pt x="2171" y="157"/>
                  </a:lnTo>
                  <a:lnTo>
                    <a:pt x="2171" y="183"/>
                  </a:lnTo>
                  <a:lnTo>
                    <a:pt x="2118" y="510"/>
                  </a:lnTo>
                  <a:lnTo>
                    <a:pt x="2066" y="824"/>
                  </a:lnTo>
                  <a:lnTo>
                    <a:pt x="1988" y="1138"/>
                  </a:lnTo>
                  <a:lnTo>
                    <a:pt x="1909" y="1465"/>
                  </a:lnTo>
                  <a:lnTo>
                    <a:pt x="1818" y="1779"/>
                  </a:lnTo>
                  <a:lnTo>
                    <a:pt x="1700" y="2092"/>
                  </a:lnTo>
                  <a:lnTo>
                    <a:pt x="1582" y="2419"/>
                  </a:lnTo>
                  <a:lnTo>
                    <a:pt x="1465" y="2733"/>
                  </a:lnTo>
                  <a:lnTo>
                    <a:pt x="1321" y="3060"/>
                  </a:lnTo>
                  <a:lnTo>
                    <a:pt x="1177" y="3374"/>
                  </a:lnTo>
                  <a:lnTo>
                    <a:pt x="863" y="4028"/>
                  </a:lnTo>
                  <a:lnTo>
                    <a:pt x="510" y="4668"/>
                  </a:lnTo>
                  <a:lnTo>
                    <a:pt x="144" y="5322"/>
                  </a:lnTo>
                  <a:lnTo>
                    <a:pt x="66" y="5374"/>
                  </a:lnTo>
                  <a:lnTo>
                    <a:pt x="13" y="5440"/>
                  </a:lnTo>
                  <a:lnTo>
                    <a:pt x="0" y="5466"/>
                  </a:lnTo>
                  <a:lnTo>
                    <a:pt x="0" y="5492"/>
                  </a:lnTo>
                  <a:lnTo>
                    <a:pt x="0" y="5531"/>
                  </a:lnTo>
                  <a:lnTo>
                    <a:pt x="13" y="5557"/>
                  </a:lnTo>
                  <a:lnTo>
                    <a:pt x="0" y="5584"/>
                  </a:lnTo>
                  <a:lnTo>
                    <a:pt x="0" y="5610"/>
                  </a:lnTo>
                  <a:lnTo>
                    <a:pt x="13" y="5623"/>
                  </a:lnTo>
                  <a:lnTo>
                    <a:pt x="26" y="5649"/>
                  </a:lnTo>
                  <a:lnTo>
                    <a:pt x="79" y="5675"/>
                  </a:lnTo>
                  <a:lnTo>
                    <a:pt x="144" y="5701"/>
                  </a:lnTo>
                  <a:lnTo>
                    <a:pt x="223" y="5701"/>
                  </a:lnTo>
                  <a:lnTo>
                    <a:pt x="314" y="5688"/>
                  </a:lnTo>
                  <a:lnTo>
                    <a:pt x="393" y="5675"/>
                  </a:lnTo>
                  <a:lnTo>
                    <a:pt x="471" y="5636"/>
                  </a:lnTo>
                  <a:lnTo>
                    <a:pt x="641" y="5727"/>
                  </a:lnTo>
                  <a:lnTo>
                    <a:pt x="811" y="5793"/>
                  </a:lnTo>
                  <a:lnTo>
                    <a:pt x="968" y="5858"/>
                  </a:lnTo>
                  <a:lnTo>
                    <a:pt x="1112" y="5910"/>
                  </a:lnTo>
                  <a:lnTo>
                    <a:pt x="1255" y="5950"/>
                  </a:lnTo>
                  <a:lnTo>
                    <a:pt x="1399" y="5989"/>
                  </a:lnTo>
                  <a:lnTo>
                    <a:pt x="1530" y="6002"/>
                  </a:lnTo>
                  <a:lnTo>
                    <a:pt x="1661" y="6015"/>
                  </a:lnTo>
                  <a:lnTo>
                    <a:pt x="1779" y="6015"/>
                  </a:lnTo>
                  <a:lnTo>
                    <a:pt x="1896" y="6002"/>
                  </a:lnTo>
                  <a:lnTo>
                    <a:pt x="2001" y="5976"/>
                  </a:lnTo>
                  <a:lnTo>
                    <a:pt x="2105" y="5950"/>
                  </a:lnTo>
                  <a:lnTo>
                    <a:pt x="2210" y="5910"/>
                  </a:lnTo>
                  <a:lnTo>
                    <a:pt x="2302" y="5858"/>
                  </a:lnTo>
                  <a:lnTo>
                    <a:pt x="2393" y="5806"/>
                  </a:lnTo>
                  <a:lnTo>
                    <a:pt x="2472" y="5741"/>
                  </a:lnTo>
                  <a:lnTo>
                    <a:pt x="2550" y="5662"/>
                  </a:lnTo>
                  <a:lnTo>
                    <a:pt x="2628" y="5584"/>
                  </a:lnTo>
                  <a:lnTo>
                    <a:pt x="2759" y="5414"/>
                  </a:lnTo>
                  <a:lnTo>
                    <a:pt x="2877" y="5217"/>
                  </a:lnTo>
                  <a:lnTo>
                    <a:pt x="2981" y="4982"/>
                  </a:lnTo>
                  <a:lnTo>
                    <a:pt x="3060" y="4747"/>
                  </a:lnTo>
                  <a:lnTo>
                    <a:pt x="3125" y="4485"/>
                  </a:lnTo>
                  <a:lnTo>
                    <a:pt x="3178" y="4211"/>
                  </a:lnTo>
                  <a:lnTo>
                    <a:pt x="3230" y="3936"/>
                  </a:lnTo>
                  <a:lnTo>
                    <a:pt x="3256" y="3635"/>
                  </a:lnTo>
                  <a:lnTo>
                    <a:pt x="3269" y="3348"/>
                  </a:lnTo>
                  <a:lnTo>
                    <a:pt x="3269" y="3047"/>
                  </a:lnTo>
                  <a:lnTo>
                    <a:pt x="3269" y="2733"/>
                  </a:lnTo>
                  <a:lnTo>
                    <a:pt x="3256" y="2445"/>
                  </a:lnTo>
                  <a:lnTo>
                    <a:pt x="3230" y="2145"/>
                  </a:lnTo>
                  <a:lnTo>
                    <a:pt x="3204" y="1857"/>
                  </a:lnTo>
                  <a:lnTo>
                    <a:pt x="3165" y="1582"/>
                  </a:lnTo>
                  <a:lnTo>
                    <a:pt x="3073" y="1073"/>
                  </a:lnTo>
                  <a:lnTo>
                    <a:pt x="3021" y="837"/>
                  </a:lnTo>
                  <a:lnTo>
                    <a:pt x="2968" y="628"/>
                  </a:lnTo>
                  <a:lnTo>
                    <a:pt x="2903" y="445"/>
                  </a:lnTo>
                  <a:lnTo>
                    <a:pt x="2851" y="275"/>
                  </a:lnTo>
                  <a:lnTo>
                    <a:pt x="2785" y="144"/>
                  </a:lnTo>
                  <a:lnTo>
                    <a:pt x="2733" y="53"/>
                  </a:lnTo>
                  <a:lnTo>
                    <a:pt x="2707" y="26"/>
                  </a:lnTo>
                  <a:lnTo>
                    <a:pt x="2681" y="13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2204950" y="34295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3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26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2" y="536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56"/>
                  </a:lnTo>
                  <a:lnTo>
                    <a:pt x="576" y="1452"/>
                  </a:lnTo>
                  <a:lnTo>
                    <a:pt x="445" y="1648"/>
                  </a:lnTo>
                  <a:lnTo>
                    <a:pt x="328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4" y="2720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1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51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20" y="6800"/>
                  </a:lnTo>
                  <a:lnTo>
                    <a:pt x="6238" y="6878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36" y="7022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51"/>
                  </a:lnTo>
                  <a:lnTo>
                    <a:pt x="8526" y="6407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48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08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75"/>
                  </a:lnTo>
                  <a:lnTo>
                    <a:pt x="4656" y="3308"/>
                  </a:lnTo>
                  <a:lnTo>
                    <a:pt x="4264" y="2916"/>
                  </a:lnTo>
                  <a:lnTo>
                    <a:pt x="3871" y="2511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196"/>
                  </a:lnTo>
                  <a:lnTo>
                    <a:pt x="1910" y="144"/>
                  </a:lnTo>
                  <a:lnTo>
                    <a:pt x="1871" y="92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53" y="27"/>
                  </a:lnTo>
                  <a:lnTo>
                    <a:pt x="1701" y="40"/>
                  </a:lnTo>
                  <a:lnTo>
                    <a:pt x="1661" y="13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1792425" y="2400175"/>
              <a:ext cx="297175" cy="177525"/>
            </a:xfrm>
            <a:custGeom>
              <a:avLst/>
              <a:gdLst/>
              <a:ahLst/>
              <a:cxnLst/>
              <a:rect l="l" t="t" r="r" b="b"/>
              <a:pathLst>
                <a:path w="11887" h="7101" extrusionOk="0">
                  <a:moveTo>
                    <a:pt x="1334" y="0"/>
                  </a:moveTo>
                  <a:lnTo>
                    <a:pt x="1334" y="26"/>
                  </a:lnTo>
                  <a:lnTo>
                    <a:pt x="1086" y="340"/>
                  </a:lnTo>
                  <a:lnTo>
                    <a:pt x="863" y="641"/>
                  </a:lnTo>
                  <a:lnTo>
                    <a:pt x="667" y="942"/>
                  </a:lnTo>
                  <a:lnTo>
                    <a:pt x="497" y="1242"/>
                  </a:lnTo>
                  <a:lnTo>
                    <a:pt x="354" y="1517"/>
                  </a:lnTo>
                  <a:lnTo>
                    <a:pt x="236" y="1792"/>
                  </a:lnTo>
                  <a:lnTo>
                    <a:pt x="144" y="2066"/>
                  </a:lnTo>
                  <a:lnTo>
                    <a:pt x="79" y="2315"/>
                  </a:lnTo>
                  <a:lnTo>
                    <a:pt x="27" y="2563"/>
                  </a:lnTo>
                  <a:lnTo>
                    <a:pt x="0" y="2811"/>
                  </a:lnTo>
                  <a:lnTo>
                    <a:pt x="0" y="3047"/>
                  </a:lnTo>
                  <a:lnTo>
                    <a:pt x="14" y="3269"/>
                  </a:lnTo>
                  <a:lnTo>
                    <a:pt x="53" y="3491"/>
                  </a:lnTo>
                  <a:lnTo>
                    <a:pt x="105" y="3701"/>
                  </a:lnTo>
                  <a:lnTo>
                    <a:pt x="184" y="3910"/>
                  </a:lnTo>
                  <a:lnTo>
                    <a:pt x="275" y="4106"/>
                  </a:lnTo>
                  <a:lnTo>
                    <a:pt x="393" y="4289"/>
                  </a:lnTo>
                  <a:lnTo>
                    <a:pt x="510" y="4472"/>
                  </a:lnTo>
                  <a:lnTo>
                    <a:pt x="654" y="4655"/>
                  </a:lnTo>
                  <a:lnTo>
                    <a:pt x="811" y="4825"/>
                  </a:lnTo>
                  <a:lnTo>
                    <a:pt x="981" y="4982"/>
                  </a:lnTo>
                  <a:lnTo>
                    <a:pt x="1164" y="5139"/>
                  </a:lnTo>
                  <a:lnTo>
                    <a:pt x="1373" y="5283"/>
                  </a:lnTo>
                  <a:lnTo>
                    <a:pt x="1583" y="5427"/>
                  </a:lnTo>
                  <a:lnTo>
                    <a:pt x="1805" y="5557"/>
                  </a:lnTo>
                  <a:lnTo>
                    <a:pt x="2027" y="5688"/>
                  </a:lnTo>
                  <a:lnTo>
                    <a:pt x="2276" y="5806"/>
                  </a:lnTo>
                  <a:lnTo>
                    <a:pt x="2524" y="5923"/>
                  </a:lnTo>
                  <a:lnTo>
                    <a:pt x="2786" y="6041"/>
                  </a:lnTo>
                  <a:lnTo>
                    <a:pt x="3047" y="6146"/>
                  </a:lnTo>
                  <a:lnTo>
                    <a:pt x="3609" y="6329"/>
                  </a:lnTo>
                  <a:lnTo>
                    <a:pt x="4185" y="6499"/>
                  </a:lnTo>
                  <a:lnTo>
                    <a:pt x="4786" y="6643"/>
                  </a:lnTo>
                  <a:lnTo>
                    <a:pt x="5388" y="6773"/>
                  </a:lnTo>
                  <a:lnTo>
                    <a:pt x="6002" y="6865"/>
                  </a:lnTo>
                  <a:lnTo>
                    <a:pt x="6617" y="6956"/>
                  </a:lnTo>
                  <a:lnTo>
                    <a:pt x="7218" y="7022"/>
                  </a:lnTo>
                  <a:lnTo>
                    <a:pt x="7807" y="7061"/>
                  </a:lnTo>
                  <a:lnTo>
                    <a:pt x="8395" y="7087"/>
                  </a:lnTo>
                  <a:lnTo>
                    <a:pt x="8944" y="7100"/>
                  </a:lnTo>
                  <a:lnTo>
                    <a:pt x="9467" y="7100"/>
                  </a:lnTo>
                  <a:lnTo>
                    <a:pt x="9951" y="7074"/>
                  </a:lnTo>
                  <a:lnTo>
                    <a:pt x="10409" y="7048"/>
                  </a:lnTo>
                  <a:lnTo>
                    <a:pt x="10814" y="6996"/>
                  </a:lnTo>
                  <a:lnTo>
                    <a:pt x="11154" y="6930"/>
                  </a:lnTo>
                  <a:lnTo>
                    <a:pt x="11455" y="6852"/>
                  </a:lnTo>
                  <a:lnTo>
                    <a:pt x="11572" y="6813"/>
                  </a:lnTo>
                  <a:lnTo>
                    <a:pt x="11677" y="6773"/>
                  </a:lnTo>
                  <a:lnTo>
                    <a:pt x="11729" y="6734"/>
                  </a:lnTo>
                  <a:lnTo>
                    <a:pt x="11782" y="6682"/>
                  </a:lnTo>
                  <a:lnTo>
                    <a:pt x="11808" y="6616"/>
                  </a:lnTo>
                  <a:lnTo>
                    <a:pt x="11847" y="6525"/>
                  </a:lnTo>
                  <a:lnTo>
                    <a:pt x="11860" y="6433"/>
                  </a:lnTo>
                  <a:lnTo>
                    <a:pt x="11873" y="6342"/>
                  </a:lnTo>
                  <a:lnTo>
                    <a:pt x="11886" y="6133"/>
                  </a:lnTo>
                  <a:lnTo>
                    <a:pt x="11860" y="5923"/>
                  </a:lnTo>
                  <a:lnTo>
                    <a:pt x="11834" y="5832"/>
                  </a:lnTo>
                  <a:lnTo>
                    <a:pt x="11808" y="5740"/>
                  </a:lnTo>
                  <a:lnTo>
                    <a:pt x="11769" y="5675"/>
                  </a:lnTo>
                  <a:lnTo>
                    <a:pt x="11716" y="5610"/>
                  </a:lnTo>
                  <a:lnTo>
                    <a:pt x="11677" y="5570"/>
                  </a:lnTo>
                  <a:lnTo>
                    <a:pt x="11612" y="5544"/>
                  </a:lnTo>
                  <a:lnTo>
                    <a:pt x="11036" y="5440"/>
                  </a:lnTo>
                  <a:lnTo>
                    <a:pt x="10461" y="5309"/>
                  </a:lnTo>
                  <a:lnTo>
                    <a:pt x="9912" y="5165"/>
                  </a:lnTo>
                  <a:lnTo>
                    <a:pt x="9363" y="5008"/>
                  </a:lnTo>
                  <a:lnTo>
                    <a:pt x="8840" y="4825"/>
                  </a:lnTo>
                  <a:lnTo>
                    <a:pt x="8330" y="4629"/>
                  </a:lnTo>
                  <a:lnTo>
                    <a:pt x="7833" y="4420"/>
                  </a:lnTo>
                  <a:lnTo>
                    <a:pt x="7349" y="4197"/>
                  </a:lnTo>
                  <a:lnTo>
                    <a:pt x="6878" y="3962"/>
                  </a:lnTo>
                  <a:lnTo>
                    <a:pt x="6421" y="3727"/>
                  </a:lnTo>
                  <a:lnTo>
                    <a:pt x="5989" y="3491"/>
                  </a:lnTo>
                  <a:lnTo>
                    <a:pt x="5571" y="3243"/>
                  </a:lnTo>
                  <a:lnTo>
                    <a:pt x="5165" y="2995"/>
                  </a:lnTo>
                  <a:lnTo>
                    <a:pt x="4786" y="2746"/>
                  </a:lnTo>
                  <a:lnTo>
                    <a:pt x="4420" y="2485"/>
                  </a:lnTo>
                  <a:lnTo>
                    <a:pt x="4067" y="2249"/>
                  </a:lnTo>
                  <a:lnTo>
                    <a:pt x="3426" y="1765"/>
                  </a:lnTo>
                  <a:lnTo>
                    <a:pt x="2864" y="1308"/>
                  </a:lnTo>
                  <a:lnTo>
                    <a:pt x="2393" y="902"/>
                  </a:lnTo>
                  <a:lnTo>
                    <a:pt x="2001" y="562"/>
                  </a:lnTo>
                  <a:lnTo>
                    <a:pt x="1478" y="92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1736850" y="2604800"/>
              <a:ext cx="316775" cy="150075"/>
            </a:xfrm>
            <a:custGeom>
              <a:avLst/>
              <a:gdLst/>
              <a:ahLst/>
              <a:cxnLst/>
              <a:rect l="l" t="t" r="r" b="b"/>
              <a:pathLst>
                <a:path w="12671" h="6003" extrusionOk="0">
                  <a:moveTo>
                    <a:pt x="824" y="1"/>
                  </a:moveTo>
                  <a:lnTo>
                    <a:pt x="811" y="14"/>
                  </a:lnTo>
                  <a:lnTo>
                    <a:pt x="824" y="27"/>
                  </a:lnTo>
                  <a:lnTo>
                    <a:pt x="628" y="380"/>
                  </a:lnTo>
                  <a:lnTo>
                    <a:pt x="471" y="720"/>
                  </a:lnTo>
                  <a:lnTo>
                    <a:pt x="328" y="1047"/>
                  </a:lnTo>
                  <a:lnTo>
                    <a:pt x="210" y="1373"/>
                  </a:lnTo>
                  <a:lnTo>
                    <a:pt x="131" y="1674"/>
                  </a:lnTo>
                  <a:lnTo>
                    <a:pt x="66" y="1962"/>
                  </a:lnTo>
                  <a:lnTo>
                    <a:pt x="14" y="2250"/>
                  </a:lnTo>
                  <a:lnTo>
                    <a:pt x="1" y="2511"/>
                  </a:lnTo>
                  <a:lnTo>
                    <a:pt x="1" y="2773"/>
                  </a:lnTo>
                  <a:lnTo>
                    <a:pt x="27" y="3008"/>
                  </a:lnTo>
                  <a:lnTo>
                    <a:pt x="66" y="3243"/>
                  </a:lnTo>
                  <a:lnTo>
                    <a:pt x="131" y="3466"/>
                  </a:lnTo>
                  <a:lnTo>
                    <a:pt x="210" y="3675"/>
                  </a:lnTo>
                  <a:lnTo>
                    <a:pt x="301" y="3871"/>
                  </a:lnTo>
                  <a:lnTo>
                    <a:pt x="419" y="4067"/>
                  </a:lnTo>
                  <a:lnTo>
                    <a:pt x="550" y="4237"/>
                  </a:lnTo>
                  <a:lnTo>
                    <a:pt x="707" y="4407"/>
                  </a:lnTo>
                  <a:lnTo>
                    <a:pt x="864" y="4564"/>
                  </a:lnTo>
                  <a:lnTo>
                    <a:pt x="1047" y="4721"/>
                  </a:lnTo>
                  <a:lnTo>
                    <a:pt x="1230" y="4852"/>
                  </a:lnTo>
                  <a:lnTo>
                    <a:pt x="1439" y="4982"/>
                  </a:lnTo>
                  <a:lnTo>
                    <a:pt x="1661" y="5113"/>
                  </a:lnTo>
                  <a:lnTo>
                    <a:pt x="1884" y="5218"/>
                  </a:lnTo>
                  <a:lnTo>
                    <a:pt x="2119" y="5322"/>
                  </a:lnTo>
                  <a:lnTo>
                    <a:pt x="2367" y="5427"/>
                  </a:lnTo>
                  <a:lnTo>
                    <a:pt x="2629" y="5505"/>
                  </a:lnTo>
                  <a:lnTo>
                    <a:pt x="2903" y="5584"/>
                  </a:lnTo>
                  <a:lnTo>
                    <a:pt x="3178" y="5662"/>
                  </a:lnTo>
                  <a:lnTo>
                    <a:pt x="3466" y="5728"/>
                  </a:lnTo>
                  <a:lnTo>
                    <a:pt x="3753" y="5780"/>
                  </a:lnTo>
                  <a:lnTo>
                    <a:pt x="4342" y="5872"/>
                  </a:lnTo>
                  <a:lnTo>
                    <a:pt x="4969" y="5937"/>
                  </a:lnTo>
                  <a:lnTo>
                    <a:pt x="5597" y="5976"/>
                  </a:lnTo>
                  <a:lnTo>
                    <a:pt x="6225" y="6002"/>
                  </a:lnTo>
                  <a:lnTo>
                    <a:pt x="6865" y="6002"/>
                  </a:lnTo>
                  <a:lnTo>
                    <a:pt x="7493" y="5976"/>
                  </a:lnTo>
                  <a:lnTo>
                    <a:pt x="8121" y="5937"/>
                  </a:lnTo>
                  <a:lnTo>
                    <a:pt x="8722" y="5872"/>
                  </a:lnTo>
                  <a:lnTo>
                    <a:pt x="9310" y="5806"/>
                  </a:lnTo>
                  <a:lnTo>
                    <a:pt x="9873" y="5728"/>
                  </a:lnTo>
                  <a:lnTo>
                    <a:pt x="10396" y="5623"/>
                  </a:lnTo>
                  <a:lnTo>
                    <a:pt x="10880" y="5518"/>
                  </a:lnTo>
                  <a:lnTo>
                    <a:pt x="11324" y="5414"/>
                  </a:lnTo>
                  <a:lnTo>
                    <a:pt x="11716" y="5296"/>
                  </a:lnTo>
                  <a:lnTo>
                    <a:pt x="12056" y="5165"/>
                  </a:lnTo>
                  <a:lnTo>
                    <a:pt x="12344" y="5048"/>
                  </a:lnTo>
                  <a:lnTo>
                    <a:pt x="12462" y="4982"/>
                  </a:lnTo>
                  <a:lnTo>
                    <a:pt x="12553" y="4917"/>
                  </a:lnTo>
                  <a:lnTo>
                    <a:pt x="12592" y="4878"/>
                  </a:lnTo>
                  <a:lnTo>
                    <a:pt x="12632" y="4812"/>
                  </a:lnTo>
                  <a:lnTo>
                    <a:pt x="12658" y="4747"/>
                  </a:lnTo>
                  <a:lnTo>
                    <a:pt x="12671" y="4655"/>
                  </a:lnTo>
                  <a:lnTo>
                    <a:pt x="12671" y="4564"/>
                  </a:lnTo>
                  <a:lnTo>
                    <a:pt x="12671" y="4459"/>
                  </a:lnTo>
                  <a:lnTo>
                    <a:pt x="12632" y="4263"/>
                  </a:lnTo>
                  <a:lnTo>
                    <a:pt x="12579" y="4067"/>
                  </a:lnTo>
                  <a:lnTo>
                    <a:pt x="12540" y="3976"/>
                  </a:lnTo>
                  <a:lnTo>
                    <a:pt x="12488" y="3897"/>
                  </a:lnTo>
                  <a:lnTo>
                    <a:pt x="12436" y="3832"/>
                  </a:lnTo>
                  <a:lnTo>
                    <a:pt x="12383" y="3779"/>
                  </a:lnTo>
                  <a:lnTo>
                    <a:pt x="12331" y="3740"/>
                  </a:lnTo>
                  <a:lnTo>
                    <a:pt x="12266" y="3727"/>
                  </a:lnTo>
                  <a:lnTo>
                    <a:pt x="11782" y="3701"/>
                  </a:lnTo>
                  <a:lnTo>
                    <a:pt x="11285" y="3662"/>
                  </a:lnTo>
                  <a:lnTo>
                    <a:pt x="10775" y="3596"/>
                  </a:lnTo>
                  <a:lnTo>
                    <a:pt x="10278" y="3505"/>
                  </a:lnTo>
                  <a:lnTo>
                    <a:pt x="9768" y="3413"/>
                  </a:lnTo>
                  <a:lnTo>
                    <a:pt x="9258" y="3296"/>
                  </a:lnTo>
                  <a:lnTo>
                    <a:pt x="8761" y="3165"/>
                  </a:lnTo>
                  <a:lnTo>
                    <a:pt x="8251" y="3034"/>
                  </a:lnTo>
                  <a:lnTo>
                    <a:pt x="7754" y="2877"/>
                  </a:lnTo>
                  <a:lnTo>
                    <a:pt x="7271" y="2720"/>
                  </a:lnTo>
                  <a:lnTo>
                    <a:pt x="6774" y="2550"/>
                  </a:lnTo>
                  <a:lnTo>
                    <a:pt x="6303" y="2380"/>
                  </a:lnTo>
                  <a:lnTo>
                    <a:pt x="5375" y="2027"/>
                  </a:lnTo>
                  <a:lnTo>
                    <a:pt x="4512" y="1674"/>
                  </a:lnTo>
                  <a:lnTo>
                    <a:pt x="3701" y="1321"/>
                  </a:lnTo>
                  <a:lnTo>
                    <a:pt x="2969" y="981"/>
                  </a:lnTo>
                  <a:lnTo>
                    <a:pt x="1779" y="419"/>
                  </a:lnTo>
                  <a:lnTo>
                    <a:pt x="1347" y="210"/>
                  </a:lnTo>
                  <a:lnTo>
                    <a:pt x="1034" y="66"/>
                  </a:lnTo>
                  <a:lnTo>
                    <a:pt x="929" y="27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3585100" y="2552825"/>
              <a:ext cx="310875" cy="141250"/>
            </a:xfrm>
            <a:custGeom>
              <a:avLst/>
              <a:gdLst/>
              <a:ahLst/>
              <a:cxnLst/>
              <a:rect l="l" t="t" r="r" b="b"/>
              <a:pathLst>
                <a:path w="12435" h="5650" extrusionOk="0">
                  <a:moveTo>
                    <a:pt x="11729" y="1"/>
                  </a:moveTo>
                  <a:lnTo>
                    <a:pt x="11598" y="66"/>
                  </a:lnTo>
                  <a:lnTo>
                    <a:pt x="10983" y="393"/>
                  </a:lnTo>
                  <a:lnTo>
                    <a:pt x="10513" y="641"/>
                  </a:lnTo>
                  <a:lnTo>
                    <a:pt x="9951" y="916"/>
                  </a:lnTo>
                  <a:lnTo>
                    <a:pt x="9310" y="1217"/>
                  </a:lnTo>
                  <a:lnTo>
                    <a:pt x="8565" y="1543"/>
                  </a:lnTo>
                  <a:lnTo>
                    <a:pt x="8172" y="1700"/>
                  </a:lnTo>
                  <a:lnTo>
                    <a:pt x="7754" y="1857"/>
                  </a:lnTo>
                  <a:lnTo>
                    <a:pt x="7322" y="2001"/>
                  </a:lnTo>
                  <a:lnTo>
                    <a:pt x="6878" y="2145"/>
                  </a:lnTo>
                  <a:lnTo>
                    <a:pt x="6407" y="2289"/>
                  </a:lnTo>
                  <a:lnTo>
                    <a:pt x="5923" y="2420"/>
                  </a:lnTo>
                  <a:lnTo>
                    <a:pt x="5439" y="2550"/>
                  </a:lnTo>
                  <a:lnTo>
                    <a:pt x="4930" y="2655"/>
                  </a:lnTo>
                  <a:lnTo>
                    <a:pt x="4406" y="2759"/>
                  </a:lnTo>
                  <a:lnTo>
                    <a:pt x="3870" y="2838"/>
                  </a:lnTo>
                  <a:lnTo>
                    <a:pt x="3321" y="2916"/>
                  </a:lnTo>
                  <a:lnTo>
                    <a:pt x="2772" y="2969"/>
                  </a:lnTo>
                  <a:lnTo>
                    <a:pt x="2197" y="2995"/>
                  </a:lnTo>
                  <a:lnTo>
                    <a:pt x="1621" y="3008"/>
                  </a:lnTo>
                  <a:lnTo>
                    <a:pt x="1046" y="2995"/>
                  </a:lnTo>
                  <a:lnTo>
                    <a:pt x="458" y="2956"/>
                  </a:lnTo>
                  <a:lnTo>
                    <a:pt x="392" y="2969"/>
                  </a:lnTo>
                  <a:lnTo>
                    <a:pt x="340" y="2995"/>
                  </a:lnTo>
                  <a:lnTo>
                    <a:pt x="275" y="3047"/>
                  </a:lnTo>
                  <a:lnTo>
                    <a:pt x="222" y="3099"/>
                  </a:lnTo>
                  <a:lnTo>
                    <a:pt x="170" y="3178"/>
                  </a:lnTo>
                  <a:lnTo>
                    <a:pt x="131" y="3269"/>
                  </a:lnTo>
                  <a:lnTo>
                    <a:pt x="52" y="3466"/>
                  </a:lnTo>
                  <a:lnTo>
                    <a:pt x="13" y="3662"/>
                  </a:lnTo>
                  <a:lnTo>
                    <a:pt x="0" y="3766"/>
                  </a:lnTo>
                  <a:lnTo>
                    <a:pt x="0" y="3858"/>
                  </a:lnTo>
                  <a:lnTo>
                    <a:pt x="13" y="3949"/>
                  </a:lnTo>
                  <a:lnTo>
                    <a:pt x="26" y="4028"/>
                  </a:lnTo>
                  <a:lnTo>
                    <a:pt x="52" y="4080"/>
                  </a:lnTo>
                  <a:lnTo>
                    <a:pt x="105" y="4132"/>
                  </a:lnTo>
                  <a:lnTo>
                    <a:pt x="196" y="4198"/>
                  </a:lnTo>
                  <a:lnTo>
                    <a:pt x="301" y="4276"/>
                  </a:lnTo>
                  <a:lnTo>
                    <a:pt x="575" y="4407"/>
                  </a:lnTo>
                  <a:lnTo>
                    <a:pt x="902" y="4551"/>
                  </a:lnTo>
                  <a:lnTo>
                    <a:pt x="1281" y="4695"/>
                  </a:lnTo>
                  <a:lnTo>
                    <a:pt x="1700" y="4839"/>
                  </a:lnTo>
                  <a:lnTo>
                    <a:pt x="2171" y="4969"/>
                  </a:lnTo>
                  <a:lnTo>
                    <a:pt x="2680" y="5100"/>
                  </a:lnTo>
                  <a:lnTo>
                    <a:pt x="3217" y="5231"/>
                  </a:lnTo>
                  <a:lnTo>
                    <a:pt x="3792" y="5335"/>
                  </a:lnTo>
                  <a:lnTo>
                    <a:pt x="4380" y="5427"/>
                  </a:lnTo>
                  <a:lnTo>
                    <a:pt x="4982" y="5505"/>
                  </a:lnTo>
                  <a:lnTo>
                    <a:pt x="5596" y="5571"/>
                  </a:lnTo>
                  <a:lnTo>
                    <a:pt x="6211" y="5623"/>
                  </a:lnTo>
                  <a:lnTo>
                    <a:pt x="6839" y="5649"/>
                  </a:lnTo>
                  <a:lnTo>
                    <a:pt x="7440" y="5649"/>
                  </a:lnTo>
                  <a:lnTo>
                    <a:pt x="8055" y="5623"/>
                  </a:lnTo>
                  <a:lnTo>
                    <a:pt x="8630" y="5571"/>
                  </a:lnTo>
                  <a:lnTo>
                    <a:pt x="8918" y="5532"/>
                  </a:lnTo>
                  <a:lnTo>
                    <a:pt x="9192" y="5479"/>
                  </a:lnTo>
                  <a:lnTo>
                    <a:pt x="9467" y="5427"/>
                  </a:lnTo>
                  <a:lnTo>
                    <a:pt x="9728" y="5362"/>
                  </a:lnTo>
                  <a:lnTo>
                    <a:pt x="9990" y="5296"/>
                  </a:lnTo>
                  <a:lnTo>
                    <a:pt x="10238" y="5218"/>
                  </a:lnTo>
                  <a:lnTo>
                    <a:pt x="10474" y="5126"/>
                  </a:lnTo>
                  <a:lnTo>
                    <a:pt x="10696" y="5035"/>
                  </a:lnTo>
                  <a:lnTo>
                    <a:pt x="10918" y="4930"/>
                  </a:lnTo>
                  <a:lnTo>
                    <a:pt x="11127" y="4812"/>
                  </a:lnTo>
                  <a:lnTo>
                    <a:pt x="11310" y="4682"/>
                  </a:lnTo>
                  <a:lnTo>
                    <a:pt x="11493" y="4551"/>
                  </a:lnTo>
                  <a:lnTo>
                    <a:pt x="11663" y="4394"/>
                  </a:lnTo>
                  <a:lnTo>
                    <a:pt x="11807" y="4237"/>
                  </a:lnTo>
                  <a:lnTo>
                    <a:pt x="11951" y="4067"/>
                  </a:lnTo>
                  <a:lnTo>
                    <a:pt x="12069" y="3897"/>
                  </a:lnTo>
                  <a:lnTo>
                    <a:pt x="12173" y="3701"/>
                  </a:lnTo>
                  <a:lnTo>
                    <a:pt x="12265" y="3492"/>
                  </a:lnTo>
                  <a:lnTo>
                    <a:pt x="12330" y="3283"/>
                  </a:lnTo>
                  <a:lnTo>
                    <a:pt x="12383" y="3047"/>
                  </a:lnTo>
                  <a:lnTo>
                    <a:pt x="12422" y="2812"/>
                  </a:lnTo>
                  <a:lnTo>
                    <a:pt x="12435" y="2550"/>
                  </a:lnTo>
                  <a:lnTo>
                    <a:pt x="12422" y="2289"/>
                  </a:lnTo>
                  <a:lnTo>
                    <a:pt x="12396" y="2014"/>
                  </a:lnTo>
                  <a:lnTo>
                    <a:pt x="12343" y="1713"/>
                  </a:lnTo>
                  <a:lnTo>
                    <a:pt x="12278" y="1400"/>
                  </a:lnTo>
                  <a:lnTo>
                    <a:pt x="12173" y="1086"/>
                  </a:lnTo>
                  <a:lnTo>
                    <a:pt x="12056" y="746"/>
                  </a:lnTo>
                  <a:lnTo>
                    <a:pt x="11912" y="393"/>
                  </a:lnTo>
                  <a:lnTo>
                    <a:pt x="11755" y="27"/>
                  </a:lnTo>
                  <a:lnTo>
                    <a:pt x="1175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601425" y="2761050"/>
              <a:ext cx="322675" cy="123925"/>
            </a:xfrm>
            <a:custGeom>
              <a:avLst/>
              <a:gdLst/>
              <a:ahLst/>
              <a:cxnLst/>
              <a:rect l="l" t="t" r="r" b="b"/>
              <a:pathLst>
                <a:path w="12907" h="4957" extrusionOk="0">
                  <a:moveTo>
                    <a:pt x="12514" y="1"/>
                  </a:moveTo>
                  <a:lnTo>
                    <a:pt x="12410" y="27"/>
                  </a:lnTo>
                  <a:lnTo>
                    <a:pt x="12070" y="79"/>
                  </a:lnTo>
                  <a:lnTo>
                    <a:pt x="11599" y="184"/>
                  </a:lnTo>
                  <a:lnTo>
                    <a:pt x="10304" y="458"/>
                  </a:lnTo>
                  <a:lnTo>
                    <a:pt x="9520" y="602"/>
                  </a:lnTo>
                  <a:lnTo>
                    <a:pt x="8644" y="759"/>
                  </a:lnTo>
                  <a:lnTo>
                    <a:pt x="7715" y="903"/>
                  </a:lnTo>
                  <a:lnTo>
                    <a:pt x="6735" y="1021"/>
                  </a:lnTo>
                  <a:lnTo>
                    <a:pt x="6238" y="1086"/>
                  </a:lnTo>
                  <a:lnTo>
                    <a:pt x="5715" y="1125"/>
                  </a:lnTo>
                  <a:lnTo>
                    <a:pt x="5205" y="1164"/>
                  </a:lnTo>
                  <a:lnTo>
                    <a:pt x="4682" y="1191"/>
                  </a:lnTo>
                  <a:lnTo>
                    <a:pt x="4159" y="1204"/>
                  </a:lnTo>
                  <a:lnTo>
                    <a:pt x="3649" y="1217"/>
                  </a:lnTo>
                  <a:lnTo>
                    <a:pt x="3126" y="1204"/>
                  </a:lnTo>
                  <a:lnTo>
                    <a:pt x="2603" y="1178"/>
                  </a:lnTo>
                  <a:lnTo>
                    <a:pt x="2093" y="1138"/>
                  </a:lnTo>
                  <a:lnTo>
                    <a:pt x="1596" y="1086"/>
                  </a:lnTo>
                  <a:lnTo>
                    <a:pt x="1099" y="1008"/>
                  </a:lnTo>
                  <a:lnTo>
                    <a:pt x="615" y="916"/>
                  </a:lnTo>
                  <a:lnTo>
                    <a:pt x="563" y="916"/>
                  </a:lnTo>
                  <a:lnTo>
                    <a:pt x="498" y="942"/>
                  </a:lnTo>
                  <a:lnTo>
                    <a:pt x="432" y="968"/>
                  </a:lnTo>
                  <a:lnTo>
                    <a:pt x="367" y="1034"/>
                  </a:lnTo>
                  <a:lnTo>
                    <a:pt x="302" y="1099"/>
                  </a:lnTo>
                  <a:lnTo>
                    <a:pt x="249" y="1164"/>
                  </a:lnTo>
                  <a:lnTo>
                    <a:pt x="145" y="1347"/>
                  </a:lnTo>
                  <a:lnTo>
                    <a:pt x="53" y="1544"/>
                  </a:lnTo>
                  <a:lnTo>
                    <a:pt x="27" y="1635"/>
                  </a:lnTo>
                  <a:lnTo>
                    <a:pt x="14" y="1727"/>
                  </a:lnTo>
                  <a:lnTo>
                    <a:pt x="1" y="1818"/>
                  </a:lnTo>
                  <a:lnTo>
                    <a:pt x="14" y="1897"/>
                  </a:lnTo>
                  <a:lnTo>
                    <a:pt x="27" y="1962"/>
                  </a:lnTo>
                  <a:lnTo>
                    <a:pt x="66" y="2014"/>
                  </a:lnTo>
                  <a:lnTo>
                    <a:pt x="145" y="2093"/>
                  </a:lnTo>
                  <a:lnTo>
                    <a:pt x="236" y="2184"/>
                  </a:lnTo>
                  <a:lnTo>
                    <a:pt x="485" y="2367"/>
                  </a:lnTo>
                  <a:lnTo>
                    <a:pt x="785" y="2564"/>
                  </a:lnTo>
                  <a:lnTo>
                    <a:pt x="1138" y="2773"/>
                  </a:lnTo>
                  <a:lnTo>
                    <a:pt x="1544" y="2995"/>
                  </a:lnTo>
                  <a:lnTo>
                    <a:pt x="1988" y="3204"/>
                  </a:lnTo>
                  <a:lnTo>
                    <a:pt x="2472" y="3427"/>
                  </a:lnTo>
                  <a:lnTo>
                    <a:pt x="2995" y="3636"/>
                  </a:lnTo>
                  <a:lnTo>
                    <a:pt x="3557" y="3845"/>
                  </a:lnTo>
                  <a:lnTo>
                    <a:pt x="4133" y="4041"/>
                  </a:lnTo>
                  <a:lnTo>
                    <a:pt x="4721" y="4237"/>
                  </a:lnTo>
                  <a:lnTo>
                    <a:pt x="5336" y="4407"/>
                  </a:lnTo>
                  <a:lnTo>
                    <a:pt x="5950" y="4564"/>
                  </a:lnTo>
                  <a:lnTo>
                    <a:pt x="6578" y="4695"/>
                  </a:lnTo>
                  <a:lnTo>
                    <a:pt x="7192" y="4799"/>
                  </a:lnTo>
                  <a:lnTo>
                    <a:pt x="7807" y="4878"/>
                  </a:lnTo>
                  <a:lnTo>
                    <a:pt x="8408" y="4930"/>
                  </a:lnTo>
                  <a:lnTo>
                    <a:pt x="8709" y="4943"/>
                  </a:lnTo>
                  <a:lnTo>
                    <a:pt x="8997" y="4956"/>
                  </a:lnTo>
                  <a:lnTo>
                    <a:pt x="9284" y="4943"/>
                  </a:lnTo>
                  <a:lnTo>
                    <a:pt x="9559" y="4930"/>
                  </a:lnTo>
                  <a:lnTo>
                    <a:pt x="9834" y="4904"/>
                  </a:lnTo>
                  <a:lnTo>
                    <a:pt x="10095" y="4878"/>
                  </a:lnTo>
                  <a:lnTo>
                    <a:pt x="10357" y="4826"/>
                  </a:lnTo>
                  <a:lnTo>
                    <a:pt x="10605" y="4773"/>
                  </a:lnTo>
                  <a:lnTo>
                    <a:pt x="10840" y="4708"/>
                  </a:lnTo>
                  <a:lnTo>
                    <a:pt x="11076" y="4629"/>
                  </a:lnTo>
                  <a:lnTo>
                    <a:pt x="11298" y="4538"/>
                  </a:lnTo>
                  <a:lnTo>
                    <a:pt x="11494" y="4433"/>
                  </a:lnTo>
                  <a:lnTo>
                    <a:pt x="11690" y="4329"/>
                  </a:lnTo>
                  <a:lnTo>
                    <a:pt x="11886" y="4198"/>
                  </a:lnTo>
                  <a:lnTo>
                    <a:pt x="12056" y="4054"/>
                  </a:lnTo>
                  <a:lnTo>
                    <a:pt x="12213" y="3897"/>
                  </a:lnTo>
                  <a:lnTo>
                    <a:pt x="12357" y="3727"/>
                  </a:lnTo>
                  <a:lnTo>
                    <a:pt x="12475" y="3544"/>
                  </a:lnTo>
                  <a:lnTo>
                    <a:pt x="12593" y="3335"/>
                  </a:lnTo>
                  <a:lnTo>
                    <a:pt x="12684" y="3126"/>
                  </a:lnTo>
                  <a:lnTo>
                    <a:pt x="12763" y="2890"/>
                  </a:lnTo>
                  <a:lnTo>
                    <a:pt x="12828" y="2642"/>
                  </a:lnTo>
                  <a:lnTo>
                    <a:pt x="12867" y="2380"/>
                  </a:lnTo>
                  <a:lnTo>
                    <a:pt x="12893" y="2093"/>
                  </a:lnTo>
                  <a:lnTo>
                    <a:pt x="12906" y="1805"/>
                  </a:lnTo>
                  <a:lnTo>
                    <a:pt x="12893" y="1478"/>
                  </a:lnTo>
                  <a:lnTo>
                    <a:pt x="12854" y="1151"/>
                  </a:lnTo>
                  <a:lnTo>
                    <a:pt x="12802" y="798"/>
                  </a:lnTo>
                  <a:lnTo>
                    <a:pt x="12723" y="419"/>
                  </a:lnTo>
                  <a:lnTo>
                    <a:pt x="12619" y="40"/>
                  </a:lnTo>
                  <a:lnTo>
                    <a:pt x="12632" y="27"/>
                  </a:lnTo>
                  <a:lnTo>
                    <a:pt x="12632" y="14"/>
                  </a:lnTo>
                  <a:lnTo>
                    <a:pt x="12593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2116375" y="3657725"/>
              <a:ext cx="272975" cy="211525"/>
            </a:xfrm>
            <a:custGeom>
              <a:avLst/>
              <a:gdLst/>
              <a:ahLst/>
              <a:cxnLst/>
              <a:rect l="l" t="t" r="r" b="b"/>
              <a:pathLst>
                <a:path w="10919" h="8461" extrusionOk="0">
                  <a:moveTo>
                    <a:pt x="2001" y="0"/>
                  </a:moveTo>
                  <a:lnTo>
                    <a:pt x="1962" y="13"/>
                  </a:lnTo>
                  <a:lnTo>
                    <a:pt x="1909" y="52"/>
                  </a:lnTo>
                  <a:lnTo>
                    <a:pt x="1870" y="92"/>
                  </a:lnTo>
                  <a:lnTo>
                    <a:pt x="1831" y="131"/>
                  </a:lnTo>
                  <a:lnTo>
                    <a:pt x="1792" y="196"/>
                  </a:lnTo>
                  <a:lnTo>
                    <a:pt x="1726" y="327"/>
                  </a:lnTo>
                  <a:lnTo>
                    <a:pt x="1687" y="484"/>
                  </a:lnTo>
                  <a:lnTo>
                    <a:pt x="1674" y="641"/>
                  </a:lnTo>
                  <a:lnTo>
                    <a:pt x="1674" y="719"/>
                  </a:lnTo>
                  <a:lnTo>
                    <a:pt x="1687" y="798"/>
                  </a:lnTo>
                  <a:lnTo>
                    <a:pt x="1399" y="1033"/>
                  </a:lnTo>
                  <a:lnTo>
                    <a:pt x="1151" y="1268"/>
                  </a:lnTo>
                  <a:lnTo>
                    <a:pt x="929" y="1504"/>
                  </a:lnTo>
                  <a:lnTo>
                    <a:pt x="733" y="1726"/>
                  </a:lnTo>
                  <a:lnTo>
                    <a:pt x="550" y="1961"/>
                  </a:lnTo>
                  <a:lnTo>
                    <a:pt x="406" y="2184"/>
                  </a:lnTo>
                  <a:lnTo>
                    <a:pt x="288" y="2393"/>
                  </a:lnTo>
                  <a:lnTo>
                    <a:pt x="183" y="2615"/>
                  </a:lnTo>
                  <a:lnTo>
                    <a:pt x="105" y="2824"/>
                  </a:lnTo>
                  <a:lnTo>
                    <a:pt x="53" y="3034"/>
                  </a:lnTo>
                  <a:lnTo>
                    <a:pt x="13" y="3243"/>
                  </a:lnTo>
                  <a:lnTo>
                    <a:pt x="0" y="3439"/>
                  </a:lnTo>
                  <a:lnTo>
                    <a:pt x="13" y="3635"/>
                  </a:lnTo>
                  <a:lnTo>
                    <a:pt x="40" y="3831"/>
                  </a:lnTo>
                  <a:lnTo>
                    <a:pt x="79" y="4027"/>
                  </a:lnTo>
                  <a:lnTo>
                    <a:pt x="144" y="4210"/>
                  </a:lnTo>
                  <a:lnTo>
                    <a:pt x="223" y="4407"/>
                  </a:lnTo>
                  <a:lnTo>
                    <a:pt x="314" y="4577"/>
                  </a:lnTo>
                  <a:lnTo>
                    <a:pt x="432" y="4760"/>
                  </a:lnTo>
                  <a:lnTo>
                    <a:pt x="563" y="4930"/>
                  </a:lnTo>
                  <a:lnTo>
                    <a:pt x="693" y="5100"/>
                  </a:lnTo>
                  <a:lnTo>
                    <a:pt x="850" y="5270"/>
                  </a:lnTo>
                  <a:lnTo>
                    <a:pt x="1020" y="5427"/>
                  </a:lnTo>
                  <a:lnTo>
                    <a:pt x="1203" y="5583"/>
                  </a:lnTo>
                  <a:lnTo>
                    <a:pt x="1399" y="5740"/>
                  </a:lnTo>
                  <a:lnTo>
                    <a:pt x="1609" y="5897"/>
                  </a:lnTo>
                  <a:lnTo>
                    <a:pt x="1818" y="6041"/>
                  </a:lnTo>
                  <a:lnTo>
                    <a:pt x="2040" y="6185"/>
                  </a:lnTo>
                  <a:lnTo>
                    <a:pt x="2511" y="6460"/>
                  </a:lnTo>
                  <a:lnTo>
                    <a:pt x="3021" y="6721"/>
                  </a:lnTo>
                  <a:lnTo>
                    <a:pt x="3544" y="6956"/>
                  </a:lnTo>
                  <a:lnTo>
                    <a:pt x="4093" y="7179"/>
                  </a:lnTo>
                  <a:lnTo>
                    <a:pt x="4655" y="7388"/>
                  </a:lnTo>
                  <a:lnTo>
                    <a:pt x="5231" y="7571"/>
                  </a:lnTo>
                  <a:lnTo>
                    <a:pt x="5806" y="7754"/>
                  </a:lnTo>
                  <a:lnTo>
                    <a:pt x="6368" y="7898"/>
                  </a:lnTo>
                  <a:lnTo>
                    <a:pt x="6930" y="8042"/>
                  </a:lnTo>
                  <a:lnTo>
                    <a:pt x="7467" y="8159"/>
                  </a:lnTo>
                  <a:lnTo>
                    <a:pt x="7990" y="8251"/>
                  </a:lnTo>
                  <a:lnTo>
                    <a:pt x="8500" y="8342"/>
                  </a:lnTo>
                  <a:lnTo>
                    <a:pt x="8957" y="8395"/>
                  </a:lnTo>
                  <a:lnTo>
                    <a:pt x="9389" y="8434"/>
                  </a:lnTo>
                  <a:lnTo>
                    <a:pt x="9781" y="8460"/>
                  </a:lnTo>
                  <a:lnTo>
                    <a:pt x="10121" y="8460"/>
                  </a:lnTo>
                  <a:lnTo>
                    <a:pt x="10409" y="8447"/>
                  </a:lnTo>
                  <a:lnTo>
                    <a:pt x="10644" y="8408"/>
                  </a:lnTo>
                  <a:lnTo>
                    <a:pt x="10696" y="8382"/>
                  </a:lnTo>
                  <a:lnTo>
                    <a:pt x="10735" y="8342"/>
                  </a:lnTo>
                  <a:lnTo>
                    <a:pt x="10788" y="8290"/>
                  </a:lnTo>
                  <a:lnTo>
                    <a:pt x="10827" y="8225"/>
                  </a:lnTo>
                  <a:lnTo>
                    <a:pt x="10853" y="8146"/>
                  </a:lnTo>
                  <a:lnTo>
                    <a:pt x="10879" y="8068"/>
                  </a:lnTo>
                  <a:lnTo>
                    <a:pt x="10919" y="7885"/>
                  </a:lnTo>
                  <a:lnTo>
                    <a:pt x="10919" y="7702"/>
                  </a:lnTo>
                  <a:lnTo>
                    <a:pt x="10905" y="7623"/>
                  </a:lnTo>
                  <a:lnTo>
                    <a:pt x="10892" y="7545"/>
                  </a:lnTo>
                  <a:lnTo>
                    <a:pt x="10879" y="7466"/>
                  </a:lnTo>
                  <a:lnTo>
                    <a:pt x="10840" y="7414"/>
                  </a:lnTo>
                  <a:lnTo>
                    <a:pt x="10801" y="7362"/>
                  </a:lnTo>
                  <a:lnTo>
                    <a:pt x="10762" y="7322"/>
                  </a:lnTo>
                  <a:lnTo>
                    <a:pt x="10186" y="7048"/>
                  </a:lnTo>
                  <a:lnTo>
                    <a:pt x="9637" y="6734"/>
                  </a:lnTo>
                  <a:lnTo>
                    <a:pt x="9088" y="6394"/>
                  </a:lnTo>
                  <a:lnTo>
                    <a:pt x="8552" y="6041"/>
                  </a:lnTo>
                  <a:lnTo>
                    <a:pt x="8016" y="5675"/>
                  </a:lnTo>
                  <a:lnTo>
                    <a:pt x="7493" y="5270"/>
                  </a:lnTo>
                  <a:lnTo>
                    <a:pt x="6970" y="4864"/>
                  </a:lnTo>
                  <a:lnTo>
                    <a:pt x="6460" y="4420"/>
                  </a:lnTo>
                  <a:lnTo>
                    <a:pt x="5950" y="3975"/>
                  </a:lnTo>
                  <a:lnTo>
                    <a:pt x="5440" y="3504"/>
                  </a:lnTo>
                  <a:lnTo>
                    <a:pt x="4943" y="3021"/>
                  </a:lnTo>
                  <a:lnTo>
                    <a:pt x="4446" y="2537"/>
                  </a:lnTo>
                  <a:lnTo>
                    <a:pt x="3949" y="2027"/>
                  </a:lnTo>
                  <a:lnTo>
                    <a:pt x="3465" y="1504"/>
                  </a:lnTo>
                  <a:lnTo>
                    <a:pt x="2969" y="968"/>
                  </a:lnTo>
                  <a:lnTo>
                    <a:pt x="2485" y="419"/>
                  </a:lnTo>
                  <a:lnTo>
                    <a:pt x="2472" y="327"/>
                  </a:lnTo>
                  <a:lnTo>
                    <a:pt x="2446" y="249"/>
                  </a:lnTo>
                  <a:lnTo>
                    <a:pt x="2406" y="183"/>
                  </a:lnTo>
                  <a:lnTo>
                    <a:pt x="2367" y="131"/>
                  </a:lnTo>
                  <a:lnTo>
                    <a:pt x="2315" y="79"/>
                  </a:lnTo>
                  <a:lnTo>
                    <a:pt x="2262" y="52"/>
                  </a:lnTo>
                  <a:lnTo>
                    <a:pt x="2145" y="52"/>
                  </a:lnTo>
                  <a:lnTo>
                    <a:pt x="2106" y="26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2057850" y="3870850"/>
              <a:ext cx="213175" cy="176225"/>
            </a:xfrm>
            <a:custGeom>
              <a:avLst/>
              <a:gdLst/>
              <a:ahLst/>
              <a:cxnLst/>
              <a:rect l="l" t="t" r="r" b="b"/>
              <a:pathLst>
                <a:path w="8527" h="7049" extrusionOk="0">
                  <a:moveTo>
                    <a:pt x="1583" y="0"/>
                  </a:moveTo>
                  <a:lnTo>
                    <a:pt x="1557" y="14"/>
                  </a:lnTo>
                  <a:lnTo>
                    <a:pt x="1518" y="40"/>
                  </a:lnTo>
                  <a:lnTo>
                    <a:pt x="1478" y="66"/>
                  </a:lnTo>
                  <a:lnTo>
                    <a:pt x="1413" y="157"/>
                  </a:lnTo>
                  <a:lnTo>
                    <a:pt x="1374" y="275"/>
                  </a:lnTo>
                  <a:lnTo>
                    <a:pt x="1335" y="406"/>
                  </a:lnTo>
                  <a:lnTo>
                    <a:pt x="1321" y="537"/>
                  </a:lnTo>
                  <a:lnTo>
                    <a:pt x="1335" y="667"/>
                  </a:lnTo>
                  <a:lnTo>
                    <a:pt x="1112" y="863"/>
                  </a:lnTo>
                  <a:lnTo>
                    <a:pt x="916" y="1073"/>
                  </a:lnTo>
                  <a:lnTo>
                    <a:pt x="733" y="1269"/>
                  </a:lnTo>
                  <a:lnTo>
                    <a:pt x="576" y="1452"/>
                  </a:lnTo>
                  <a:lnTo>
                    <a:pt x="432" y="1648"/>
                  </a:lnTo>
                  <a:lnTo>
                    <a:pt x="315" y="1831"/>
                  </a:lnTo>
                  <a:lnTo>
                    <a:pt x="223" y="2014"/>
                  </a:lnTo>
                  <a:lnTo>
                    <a:pt x="145" y="2197"/>
                  </a:lnTo>
                  <a:lnTo>
                    <a:pt x="79" y="2380"/>
                  </a:lnTo>
                  <a:lnTo>
                    <a:pt x="40" y="2550"/>
                  </a:lnTo>
                  <a:lnTo>
                    <a:pt x="1" y="2733"/>
                  </a:lnTo>
                  <a:lnTo>
                    <a:pt x="1" y="2890"/>
                  </a:lnTo>
                  <a:lnTo>
                    <a:pt x="1" y="3060"/>
                  </a:lnTo>
                  <a:lnTo>
                    <a:pt x="14" y="3230"/>
                  </a:lnTo>
                  <a:lnTo>
                    <a:pt x="53" y="3387"/>
                  </a:lnTo>
                  <a:lnTo>
                    <a:pt x="105" y="3544"/>
                  </a:lnTo>
                  <a:lnTo>
                    <a:pt x="158" y="3701"/>
                  </a:lnTo>
                  <a:lnTo>
                    <a:pt x="236" y="3845"/>
                  </a:lnTo>
                  <a:lnTo>
                    <a:pt x="328" y="4002"/>
                  </a:lnTo>
                  <a:lnTo>
                    <a:pt x="419" y="4145"/>
                  </a:lnTo>
                  <a:lnTo>
                    <a:pt x="537" y="4289"/>
                  </a:lnTo>
                  <a:lnTo>
                    <a:pt x="655" y="4420"/>
                  </a:lnTo>
                  <a:lnTo>
                    <a:pt x="785" y="4564"/>
                  </a:lnTo>
                  <a:lnTo>
                    <a:pt x="929" y="4695"/>
                  </a:lnTo>
                  <a:lnTo>
                    <a:pt x="1073" y="4812"/>
                  </a:lnTo>
                  <a:lnTo>
                    <a:pt x="1243" y="4943"/>
                  </a:lnTo>
                  <a:lnTo>
                    <a:pt x="1583" y="5178"/>
                  </a:lnTo>
                  <a:lnTo>
                    <a:pt x="1949" y="5414"/>
                  </a:lnTo>
                  <a:lnTo>
                    <a:pt x="2341" y="5623"/>
                  </a:lnTo>
                  <a:lnTo>
                    <a:pt x="2760" y="5819"/>
                  </a:lnTo>
                  <a:lnTo>
                    <a:pt x="3191" y="6002"/>
                  </a:lnTo>
                  <a:lnTo>
                    <a:pt x="3623" y="6172"/>
                  </a:lnTo>
                  <a:lnTo>
                    <a:pt x="4067" y="6329"/>
                  </a:lnTo>
                  <a:lnTo>
                    <a:pt x="4512" y="6473"/>
                  </a:lnTo>
                  <a:lnTo>
                    <a:pt x="4957" y="6604"/>
                  </a:lnTo>
                  <a:lnTo>
                    <a:pt x="5401" y="6708"/>
                  </a:lnTo>
                  <a:lnTo>
                    <a:pt x="5819" y="6800"/>
                  </a:lnTo>
                  <a:lnTo>
                    <a:pt x="6238" y="6891"/>
                  </a:lnTo>
                  <a:lnTo>
                    <a:pt x="6630" y="6944"/>
                  </a:lnTo>
                  <a:lnTo>
                    <a:pt x="6996" y="6996"/>
                  </a:lnTo>
                  <a:lnTo>
                    <a:pt x="7323" y="7035"/>
                  </a:lnTo>
                  <a:lnTo>
                    <a:pt x="7637" y="7048"/>
                  </a:lnTo>
                  <a:lnTo>
                    <a:pt x="7899" y="7048"/>
                  </a:lnTo>
                  <a:lnTo>
                    <a:pt x="8121" y="7022"/>
                  </a:lnTo>
                  <a:lnTo>
                    <a:pt x="8304" y="6996"/>
                  </a:lnTo>
                  <a:lnTo>
                    <a:pt x="8343" y="6970"/>
                  </a:lnTo>
                  <a:lnTo>
                    <a:pt x="8382" y="6944"/>
                  </a:lnTo>
                  <a:lnTo>
                    <a:pt x="8422" y="6891"/>
                  </a:lnTo>
                  <a:lnTo>
                    <a:pt x="8448" y="6839"/>
                  </a:lnTo>
                  <a:lnTo>
                    <a:pt x="8500" y="6708"/>
                  </a:lnTo>
                  <a:lnTo>
                    <a:pt x="8526" y="6564"/>
                  </a:lnTo>
                  <a:lnTo>
                    <a:pt x="8526" y="6408"/>
                  </a:lnTo>
                  <a:lnTo>
                    <a:pt x="8513" y="6264"/>
                  </a:lnTo>
                  <a:lnTo>
                    <a:pt x="8500" y="6211"/>
                  </a:lnTo>
                  <a:lnTo>
                    <a:pt x="8474" y="6159"/>
                  </a:lnTo>
                  <a:lnTo>
                    <a:pt x="8435" y="6120"/>
                  </a:lnTo>
                  <a:lnTo>
                    <a:pt x="8408" y="6094"/>
                  </a:lnTo>
                  <a:lnTo>
                    <a:pt x="7964" y="5858"/>
                  </a:lnTo>
                  <a:lnTo>
                    <a:pt x="7532" y="5597"/>
                  </a:lnTo>
                  <a:lnTo>
                    <a:pt x="7101" y="5322"/>
                  </a:lnTo>
                  <a:lnTo>
                    <a:pt x="6682" y="5021"/>
                  </a:lnTo>
                  <a:lnTo>
                    <a:pt x="6264" y="4721"/>
                  </a:lnTo>
                  <a:lnTo>
                    <a:pt x="5859" y="4381"/>
                  </a:lnTo>
                  <a:lnTo>
                    <a:pt x="5453" y="4041"/>
                  </a:lnTo>
                  <a:lnTo>
                    <a:pt x="5048" y="3688"/>
                  </a:lnTo>
                  <a:lnTo>
                    <a:pt x="4656" y="3309"/>
                  </a:lnTo>
                  <a:lnTo>
                    <a:pt x="4264" y="2916"/>
                  </a:lnTo>
                  <a:lnTo>
                    <a:pt x="3871" y="2524"/>
                  </a:lnTo>
                  <a:lnTo>
                    <a:pt x="3479" y="2106"/>
                  </a:lnTo>
                  <a:lnTo>
                    <a:pt x="3100" y="1674"/>
                  </a:lnTo>
                  <a:lnTo>
                    <a:pt x="2721" y="1243"/>
                  </a:lnTo>
                  <a:lnTo>
                    <a:pt x="1962" y="340"/>
                  </a:lnTo>
                  <a:lnTo>
                    <a:pt x="1949" y="275"/>
                  </a:lnTo>
                  <a:lnTo>
                    <a:pt x="1936" y="210"/>
                  </a:lnTo>
                  <a:lnTo>
                    <a:pt x="1910" y="144"/>
                  </a:lnTo>
                  <a:lnTo>
                    <a:pt x="1871" y="105"/>
                  </a:lnTo>
                  <a:lnTo>
                    <a:pt x="1831" y="66"/>
                  </a:lnTo>
                  <a:lnTo>
                    <a:pt x="1792" y="40"/>
                  </a:lnTo>
                  <a:lnTo>
                    <a:pt x="1701" y="40"/>
                  </a:lnTo>
                  <a:lnTo>
                    <a:pt x="1661" y="14"/>
                  </a:lnTo>
                  <a:lnTo>
                    <a:pt x="162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2650825" y="2902275"/>
              <a:ext cx="20300" cy="19950"/>
            </a:xfrm>
            <a:custGeom>
              <a:avLst/>
              <a:gdLst/>
              <a:ahLst/>
              <a:cxnLst/>
              <a:rect l="l" t="t" r="r" b="b"/>
              <a:pathLst>
                <a:path w="812" h="798" extrusionOk="0">
                  <a:moveTo>
                    <a:pt x="406" y="0"/>
                  </a:moveTo>
                  <a:lnTo>
                    <a:pt x="328" y="13"/>
                  </a:lnTo>
                  <a:lnTo>
                    <a:pt x="249" y="27"/>
                  </a:lnTo>
                  <a:lnTo>
                    <a:pt x="184" y="66"/>
                  </a:lnTo>
                  <a:lnTo>
                    <a:pt x="119" y="118"/>
                  </a:lnTo>
                  <a:lnTo>
                    <a:pt x="66" y="170"/>
                  </a:lnTo>
                  <a:lnTo>
                    <a:pt x="40" y="249"/>
                  </a:lnTo>
                  <a:lnTo>
                    <a:pt x="14" y="314"/>
                  </a:lnTo>
                  <a:lnTo>
                    <a:pt x="1" y="406"/>
                  </a:lnTo>
                  <a:lnTo>
                    <a:pt x="14" y="484"/>
                  </a:lnTo>
                  <a:lnTo>
                    <a:pt x="40" y="563"/>
                  </a:lnTo>
                  <a:lnTo>
                    <a:pt x="66" y="628"/>
                  </a:lnTo>
                  <a:lnTo>
                    <a:pt x="119" y="680"/>
                  </a:lnTo>
                  <a:lnTo>
                    <a:pt x="184" y="733"/>
                  </a:lnTo>
                  <a:lnTo>
                    <a:pt x="249" y="772"/>
                  </a:lnTo>
                  <a:lnTo>
                    <a:pt x="328" y="798"/>
                  </a:lnTo>
                  <a:lnTo>
                    <a:pt x="485" y="798"/>
                  </a:lnTo>
                  <a:lnTo>
                    <a:pt x="563" y="772"/>
                  </a:lnTo>
                  <a:lnTo>
                    <a:pt x="629" y="733"/>
                  </a:lnTo>
                  <a:lnTo>
                    <a:pt x="694" y="680"/>
                  </a:lnTo>
                  <a:lnTo>
                    <a:pt x="733" y="628"/>
                  </a:lnTo>
                  <a:lnTo>
                    <a:pt x="772" y="563"/>
                  </a:lnTo>
                  <a:lnTo>
                    <a:pt x="799" y="484"/>
                  </a:lnTo>
                  <a:lnTo>
                    <a:pt x="812" y="406"/>
                  </a:lnTo>
                  <a:lnTo>
                    <a:pt x="799" y="314"/>
                  </a:lnTo>
                  <a:lnTo>
                    <a:pt x="772" y="249"/>
                  </a:lnTo>
                  <a:lnTo>
                    <a:pt x="733" y="170"/>
                  </a:lnTo>
                  <a:lnTo>
                    <a:pt x="694" y="118"/>
                  </a:lnTo>
                  <a:lnTo>
                    <a:pt x="629" y="66"/>
                  </a:lnTo>
                  <a:lnTo>
                    <a:pt x="563" y="27"/>
                  </a:lnTo>
                  <a:lnTo>
                    <a:pt x="485" y="1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2660975" y="297255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lnTo>
                    <a:pt x="484" y="14"/>
                  </a:lnTo>
                  <a:lnTo>
                    <a:pt x="366" y="40"/>
                  </a:lnTo>
                  <a:lnTo>
                    <a:pt x="262" y="105"/>
                  </a:lnTo>
                  <a:lnTo>
                    <a:pt x="170" y="171"/>
                  </a:lnTo>
                  <a:lnTo>
                    <a:pt x="105" y="262"/>
                  </a:lnTo>
                  <a:lnTo>
                    <a:pt x="53" y="367"/>
                  </a:lnTo>
                  <a:lnTo>
                    <a:pt x="13" y="484"/>
                  </a:lnTo>
                  <a:lnTo>
                    <a:pt x="0" y="602"/>
                  </a:lnTo>
                  <a:lnTo>
                    <a:pt x="13" y="720"/>
                  </a:lnTo>
                  <a:lnTo>
                    <a:pt x="53" y="837"/>
                  </a:lnTo>
                  <a:lnTo>
                    <a:pt x="105" y="942"/>
                  </a:lnTo>
                  <a:lnTo>
                    <a:pt x="170" y="1021"/>
                  </a:lnTo>
                  <a:lnTo>
                    <a:pt x="262" y="1099"/>
                  </a:lnTo>
                  <a:lnTo>
                    <a:pt x="366" y="1151"/>
                  </a:lnTo>
                  <a:lnTo>
                    <a:pt x="484" y="1191"/>
                  </a:lnTo>
                  <a:lnTo>
                    <a:pt x="602" y="1204"/>
                  </a:lnTo>
                  <a:lnTo>
                    <a:pt x="719" y="1191"/>
                  </a:lnTo>
                  <a:lnTo>
                    <a:pt x="837" y="1151"/>
                  </a:lnTo>
                  <a:lnTo>
                    <a:pt x="942" y="1099"/>
                  </a:lnTo>
                  <a:lnTo>
                    <a:pt x="1020" y="1021"/>
                  </a:lnTo>
                  <a:lnTo>
                    <a:pt x="1099" y="942"/>
                  </a:lnTo>
                  <a:lnTo>
                    <a:pt x="1151" y="837"/>
                  </a:lnTo>
                  <a:lnTo>
                    <a:pt x="1190" y="720"/>
                  </a:lnTo>
                  <a:lnTo>
                    <a:pt x="1203" y="602"/>
                  </a:lnTo>
                  <a:lnTo>
                    <a:pt x="1190" y="484"/>
                  </a:lnTo>
                  <a:lnTo>
                    <a:pt x="1151" y="367"/>
                  </a:lnTo>
                  <a:lnTo>
                    <a:pt x="1099" y="262"/>
                  </a:lnTo>
                  <a:lnTo>
                    <a:pt x="1020" y="171"/>
                  </a:lnTo>
                  <a:lnTo>
                    <a:pt x="942" y="105"/>
                  </a:lnTo>
                  <a:lnTo>
                    <a:pt x="837" y="40"/>
                  </a:lnTo>
                  <a:lnTo>
                    <a:pt x="719" y="1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2721125" y="2942475"/>
              <a:ext cx="40225" cy="19975"/>
            </a:xfrm>
            <a:custGeom>
              <a:avLst/>
              <a:gdLst/>
              <a:ahLst/>
              <a:cxnLst/>
              <a:rect l="l" t="t" r="r" b="b"/>
              <a:pathLst>
                <a:path w="1609" h="799" extrusionOk="0">
                  <a:moveTo>
                    <a:pt x="641" y="1"/>
                  </a:moveTo>
                  <a:lnTo>
                    <a:pt x="484" y="27"/>
                  </a:lnTo>
                  <a:lnTo>
                    <a:pt x="353" y="66"/>
                  </a:lnTo>
                  <a:lnTo>
                    <a:pt x="236" y="118"/>
                  </a:lnTo>
                  <a:lnTo>
                    <a:pt x="131" y="171"/>
                  </a:lnTo>
                  <a:lnTo>
                    <a:pt x="66" y="236"/>
                  </a:lnTo>
                  <a:lnTo>
                    <a:pt x="13" y="314"/>
                  </a:lnTo>
                  <a:lnTo>
                    <a:pt x="0" y="354"/>
                  </a:lnTo>
                  <a:lnTo>
                    <a:pt x="0" y="393"/>
                  </a:lnTo>
                  <a:lnTo>
                    <a:pt x="0" y="445"/>
                  </a:lnTo>
                  <a:lnTo>
                    <a:pt x="13" y="484"/>
                  </a:lnTo>
                  <a:lnTo>
                    <a:pt x="66" y="550"/>
                  </a:lnTo>
                  <a:lnTo>
                    <a:pt x="131" y="628"/>
                  </a:lnTo>
                  <a:lnTo>
                    <a:pt x="236" y="681"/>
                  </a:lnTo>
                  <a:lnTo>
                    <a:pt x="353" y="733"/>
                  </a:lnTo>
                  <a:lnTo>
                    <a:pt x="484" y="772"/>
                  </a:lnTo>
                  <a:lnTo>
                    <a:pt x="641" y="785"/>
                  </a:lnTo>
                  <a:lnTo>
                    <a:pt x="798" y="798"/>
                  </a:lnTo>
                  <a:lnTo>
                    <a:pt x="968" y="785"/>
                  </a:lnTo>
                  <a:lnTo>
                    <a:pt x="1112" y="772"/>
                  </a:lnTo>
                  <a:lnTo>
                    <a:pt x="1255" y="733"/>
                  </a:lnTo>
                  <a:lnTo>
                    <a:pt x="1373" y="681"/>
                  </a:lnTo>
                  <a:lnTo>
                    <a:pt x="1465" y="628"/>
                  </a:lnTo>
                  <a:lnTo>
                    <a:pt x="1543" y="550"/>
                  </a:lnTo>
                  <a:lnTo>
                    <a:pt x="1595" y="484"/>
                  </a:lnTo>
                  <a:lnTo>
                    <a:pt x="1595" y="445"/>
                  </a:lnTo>
                  <a:lnTo>
                    <a:pt x="1609" y="393"/>
                  </a:lnTo>
                  <a:lnTo>
                    <a:pt x="1595" y="354"/>
                  </a:lnTo>
                  <a:lnTo>
                    <a:pt x="1595" y="314"/>
                  </a:lnTo>
                  <a:lnTo>
                    <a:pt x="1543" y="236"/>
                  </a:lnTo>
                  <a:lnTo>
                    <a:pt x="1465" y="171"/>
                  </a:lnTo>
                  <a:lnTo>
                    <a:pt x="1373" y="118"/>
                  </a:lnTo>
                  <a:lnTo>
                    <a:pt x="1255" y="66"/>
                  </a:lnTo>
                  <a:lnTo>
                    <a:pt x="1112" y="27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2851550" y="2962425"/>
              <a:ext cx="30100" cy="19950"/>
            </a:xfrm>
            <a:custGeom>
              <a:avLst/>
              <a:gdLst/>
              <a:ahLst/>
              <a:cxnLst/>
              <a:rect l="l" t="t" r="r" b="b"/>
              <a:pathLst>
                <a:path w="1204" h="798" extrusionOk="0">
                  <a:moveTo>
                    <a:pt x="602" y="0"/>
                  </a:moveTo>
                  <a:lnTo>
                    <a:pt x="484" y="13"/>
                  </a:lnTo>
                  <a:lnTo>
                    <a:pt x="367" y="26"/>
                  </a:lnTo>
                  <a:lnTo>
                    <a:pt x="262" y="66"/>
                  </a:lnTo>
                  <a:lnTo>
                    <a:pt x="170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6"/>
                  </a:lnTo>
                  <a:lnTo>
                    <a:pt x="13" y="484"/>
                  </a:lnTo>
                  <a:lnTo>
                    <a:pt x="53" y="563"/>
                  </a:lnTo>
                  <a:lnTo>
                    <a:pt x="105" y="628"/>
                  </a:lnTo>
                  <a:lnTo>
                    <a:pt x="170" y="680"/>
                  </a:lnTo>
                  <a:lnTo>
                    <a:pt x="262" y="733"/>
                  </a:lnTo>
                  <a:lnTo>
                    <a:pt x="367" y="772"/>
                  </a:lnTo>
                  <a:lnTo>
                    <a:pt x="484" y="798"/>
                  </a:lnTo>
                  <a:lnTo>
                    <a:pt x="720" y="798"/>
                  </a:lnTo>
                  <a:lnTo>
                    <a:pt x="837" y="772"/>
                  </a:lnTo>
                  <a:lnTo>
                    <a:pt x="942" y="733"/>
                  </a:lnTo>
                  <a:lnTo>
                    <a:pt x="1033" y="680"/>
                  </a:lnTo>
                  <a:lnTo>
                    <a:pt x="1099" y="628"/>
                  </a:lnTo>
                  <a:lnTo>
                    <a:pt x="1151" y="563"/>
                  </a:lnTo>
                  <a:lnTo>
                    <a:pt x="1190" y="484"/>
                  </a:lnTo>
                  <a:lnTo>
                    <a:pt x="1203" y="406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26"/>
                  </a:lnTo>
                  <a:lnTo>
                    <a:pt x="720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8"/>
            <p:cNvSpPr/>
            <p:nvPr/>
          </p:nvSpPr>
          <p:spPr>
            <a:xfrm>
              <a:off x="2928050" y="2982350"/>
              <a:ext cx="37600" cy="20300"/>
            </a:xfrm>
            <a:custGeom>
              <a:avLst/>
              <a:gdLst/>
              <a:ahLst/>
              <a:cxnLst/>
              <a:rect l="l" t="t" r="r" b="b"/>
              <a:pathLst>
                <a:path w="1504" h="812" extrusionOk="0">
                  <a:moveTo>
                    <a:pt x="745" y="1"/>
                  </a:moveTo>
                  <a:lnTo>
                    <a:pt x="602" y="14"/>
                  </a:lnTo>
                  <a:lnTo>
                    <a:pt x="458" y="40"/>
                  </a:lnTo>
                  <a:lnTo>
                    <a:pt x="327" y="79"/>
                  </a:lnTo>
                  <a:lnTo>
                    <a:pt x="222" y="119"/>
                  </a:lnTo>
                  <a:lnTo>
                    <a:pt x="131" y="184"/>
                  </a:lnTo>
                  <a:lnTo>
                    <a:pt x="52" y="249"/>
                  </a:lnTo>
                  <a:lnTo>
                    <a:pt x="13" y="328"/>
                  </a:lnTo>
                  <a:lnTo>
                    <a:pt x="0" y="406"/>
                  </a:lnTo>
                  <a:lnTo>
                    <a:pt x="13" y="485"/>
                  </a:lnTo>
                  <a:lnTo>
                    <a:pt x="52" y="563"/>
                  </a:lnTo>
                  <a:lnTo>
                    <a:pt x="131" y="629"/>
                  </a:lnTo>
                  <a:lnTo>
                    <a:pt x="222" y="694"/>
                  </a:lnTo>
                  <a:lnTo>
                    <a:pt x="327" y="746"/>
                  </a:lnTo>
                  <a:lnTo>
                    <a:pt x="458" y="772"/>
                  </a:lnTo>
                  <a:lnTo>
                    <a:pt x="602" y="799"/>
                  </a:lnTo>
                  <a:lnTo>
                    <a:pt x="745" y="812"/>
                  </a:lnTo>
                  <a:lnTo>
                    <a:pt x="902" y="799"/>
                  </a:lnTo>
                  <a:lnTo>
                    <a:pt x="1046" y="772"/>
                  </a:lnTo>
                  <a:lnTo>
                    <a:pt x="1177" y="746"/>
                  </a:lnTo>
                  <a:lnTo>
                    <a:pt x="1281" y="694"/>
                  </a:lnTo>
                  <a:lnTo>
                    <a:pt x="1373" y="629"/>
                  </a:lnTo>
                  <a:lnTo>
                    <a:pt x="1438" y="563"/>
                  </a:lnTo>
                  <a:lnTo>
                    <a:pt x="1491" y="485"/>
                  </a:lnTo>
                  <a:lnTo>
                    <a:pt x="1504" y="406"/>
                  </a:lnTo>
                  <a:lnTo>
                    <a:pt x="1491" y="328"/>
                  </a:lnTo>
                  <a:lnTo>
                    <a:pt x="1438" y="249"/>
                  </a:lnTo>
                  <a:lnTo>
                    <a:pt x="1373" y="184"/>
                  </a:lnTo>
                  <a:lnTo>
                    <a:pt x="1281" y="119"/>
                  </a:lnTo>
                  <a:lnTo>
                    <a:pt x="1177" y="79"/>
                  </a:lnTo>
                  <a:lnTo>
                    <a:pt x="1046" y="40"/>
                  </a:lnTo>
                  <a:lnTo>
                    <a:pt x="902" y="1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8"/>
            <p:cNvSpPr/>
            <p:nvPr/>
          </p:nvSpPr>
          <p:spPr>
            <a:xfrm>
              <a:off x="2911700" y="3052650"/>
              <a:ext cx="30100" cy="20275"/>
            </a:xfrm>
            <a:custGeom>
              <a:avLst/>
              <a:gdLst/>
              <a:ahLst/>
              <a:cxnLst/>
              <a:rect l="l" t="t" r="r" b="b"/>
              <a:pathLst>
                <a:path w="1204" h="811" extrusionOk="0">
                  <a:moveTo>
                    <a:pt x="602" y="0"/>
                  </a:moveTo>
                  <a:lnTo>
                    <a:pt x="484" y="13"/>
                  </a:lnTo>
                  <a:lnTo>
                    <a:pt x="366" y="39"/>
                  </a:lnTo>
                  <a:lnTo>
                    <a:pt x="262" y="66"/>
                  </a:lnTo>
                  <a:lnTo>
                    <a:pt x="183" y="118"/>
                  </a:lnTo>
                  <a:lnTo>
                    <a:pt x="105" y="183"/>
                  </a:lnTo>
                  <a:lnTo>
                    <a:pt x="53" y="249"/>
                  </a:lnTo>
                  <a:lnTo>
                    <a:pt x="13" y="327"/>
                  </a:lnTo>
                  <a:lnTo>
                    <a:pt x="0" y="405"/>
                  </a:lnTo>
                  <a:lnTo>
                    <a:pt x="13" y="484"/>
                  </a:lnTo>
                  <a:lnTo>
                    <a:pt x="53" y="562"/>
                  </a:lnTo>
                  <a:lnTo>
                    <a:pt x="105" y="628"/>
                  </a:lnTo>
                  <a:lnTo>
                    <a:pt x="183" y="693"/>
                  </a:lnTo>
                  <a:lnTo>
                    <a:pt x="262" y="732"/>
                  </a:lnTo>
                  <a:lnTo>
                    <a:pt x="366" y="772"/>
                  </a:lnTo>
                  <a:lnTo>
                    <a:pt x="484" y="798"/>
                  </a:lnTo>
                  <a:lnTo>
                    <a:pt x="602" y="811"/>
                  </a:lnTo>
                  <a:lnTo>
                    <a:pt x="719" y="798"/>
                  </a:lnTo>
                  <a:lnTo>
                    <a:pt x="837" y="772"/>
                  </a:lnTo>
                  <a:lnTo>
                    <a:pt x="942" y="732"/>
                  </a:lnTo>
                  <a:lnTo>
                    <a:pt x="1033" y="693"/>
                  </a:lnTo>
                  <a:lnTo>
                    <a:pt x="1099" y="628"/>
                  </a:lnTo>
                  <a:lnTo>
                    <a:pt x="1151" y="562"/>
                  </a:lnTo>
                  <a:lnTo>
                    <a:pt x="1190" y="484"/>
                  </a:lnTo>
                  <a:lnTo>
                    <a:pt x="1203" y="405"/>
                  </a:lnTo>
                  <a:lnTo>
                    <a:pt x="1190" y="327"/>
                  </a:lnTo>
                  <a:lnTo>
                    <a:pt x="1151" y="249"/>
                  </a:lnTo>
                  <a:lnTo>
                    <a:pt x="1099" y="183"/>
                  </a:lnTo>
                  <a:lnTo>
                    <a:pt x="1033" y="118"/>
                  </a:lnTo>
                  <a:lnTo>
                    <a:pt x="942" y="66"/>
                  </a:lnTo>
                  <a:lnTo>
                    <a:pt x="837" y="39"/>
                  </a:lnTo>
                  <a:lnTo>
                    <a:pt x="719" y="13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2861675" y="3012425"/>
              <a:ext cx="39900" cy="30425"/>
            </a:xfrm>
            <a:custGeom>
              <a:avLst/>
              <a:gdLst/>
              <a:ahLst/>
              <a:cxnLst/>
              <a:rect l="l" t="t" r="r" b="b"/>
              <a:pathLst>
                <a:path w="1596" h="1217" extrusionOk="0">
                  <a:moveTo>
                    <a:pt x="798" y="1"/>
                  </a:moveTo>
                  <a:lnTo>
                    <a:pt x="641" y="14"/>
                  </a:lnTo>
                  <a:lnTo>
                    <a:pt x="485" y="53"/>
                  </a:lnTo>
                  <a:lnTo>
                    <a:pt x="354" y="105"/>
                  </a:lnTo>
                  <a:lnTo>
                    <a:pt x="236" y="184"/>
                  </a:lnTo>
                  <a:lnTo>
                    <a:pt x="131" y="275"/>
                  </a:lnTo>
                  <a:lnTo>
                    <a:pt x="53" y="380"/>
                  </a:lnTo>
                  <a:lnTo>
                    <a:pt x="14" y="485"/>
                  </a:lnTo>
                  <a:lnTo>
                    <a:pt x="1" y="550"/>
                  </a:lnTo>
                  <a:lnTo>
                    <a:pt x="1" y="615"/>
                  </a:lnTo>
                  <a:lnTo>
                    <a:pt x="1" y="668"/>
                  </a:lnTo>
                  <a:lnTo>
                    <a:pt x="14" y="733"/>
                  </a:lnTo>
                  <a:lnTo>
                    <a:pt x="53" y="838"/>
                  </a:lnTo>
                  <a:lnTo>
                    <a:pt x="131" y="942"/>
                  </a:lnTo>
                  <a:lnTo>
                    <a:pt x="236" y="1034"/>
                  </a:lnTo>
                  <a:lnTo>
                    <a:pt x="354" y="1112"/>
                  </a:lnTo>
                  <a:lnTo>
                    <a:pt x="485" y="1165"/>
                  </a:lnTo>
                  <a:lnTo>
                    <a:pt x="641" y="1204"/>
                  </a:lnTo>
                  <a:lnTo>
                    <a:pt x="798" y="1217"/>
                  </a:lnTo>
                  <a:lnTo>
                    <a:pt x="955" y="1204"/>
                  </a:lnTo>
                  <a:lnTo>
                    <a:pt x="1112" y="1165"/>
                  </a:lnTo>
                  <a:lnTo>
                    <a:pt x="1243" y="1112"/>
                  </a:lnTo>
                  <a:lnTo>
                    <a:pt x="1361" y="1034"/>
                  </a:lnTo>
                  <a:lnTo>
                    <a:pt x="1465" y="942"/>
                  </a:lnTo>
                  <a:lnTo>
                    <a:pt x="1544" y="838"/>
                  </a:lnTo>
                  <a:lnTo>
                    <a:pt x="1583" y="733"/>
                  </a:lnTo>
                  <a:lnTo>
                    <a:pt x="1596" y="668"/>
                  </a:lnTo>
                  <a:lnTo>
                    <a:pt x="1596" y="615"/>
                  </a:lnTo>
                  <a:lnTo>
                    <a:pt x="1596" y="550"/>
                  </a:lnTo>
                  <a:lnTo>
                    <a:pt x="1583" y="485"/>
                  </a:lnTo>
                  <a:lnTo>
                    <a:pt x="1544" y="380"/>
                  </a:lnTo>
                  <a:lnTo>
                    <a:pt x="1465" y="275"/>
                  </a:lnTo>
                  <a:lnTo>
                    <a:pt x="1361" y="184"/>
                  </a:lnTo>
                  <a:lnTo>
                    <a:pt x="1243" y="105"/>
                  </a:lnTo>
                  <a:lnTo>
                    <a:pt x="1112" y="53"/>
                  </a:lnTo>
                  <a:lnTo>
                    <a:pt x="955" y="14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3" name="Google Shape;1853;p38"/>
          <p:cNvSpPr txBox="1">
            <a:spLocks noGrp="1"/>
          </p:cNvSpPr>
          <p:nvPr>
            <p:ph type="title"/>
          </p:nvPr>
        </p:nvSpPr>
        <p:spPr>
          <a:xfrm>
            <a:off x="-1343320" y="2489744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Köszön</a:t>
            </a:r>
            <a:r>
              <a:rPr lang="hu-HU" sz="4400" dirty="0" err="1"/>
              <a:t>öm</a:t>
            </a:r>
            <a:r>
              <a:rPr lang="en" sz="4400" dirty="0"/>
              <a:t> a figyelmet!</a:t>
            </a:r>
            <a:endParaRPr sz="4400" dirty="0"/>
          </a:p>
        </p:txBody>
      </p:sp>
      <p:grpSp>
        <p:nvGrpSpPr>
          <p:cNvPr id="1866" name="Google Shape;1866;p38"/>
          <p:cNvGrpSpPr/>
          <p:nvPr/>
        </p:nvGrpSpPr>
        <p:grpSpPr>
          <a:xfrm>
            <a:off x="3369957" y="4062448"/>
            <a:ext cx="593696" cy="593667"/>
            <a:chOff x="3050025" y="5066175"/>
            <a:chExt cx="1011925" cy="1011875"/>
          </a:xfrm>
        </p:grpSpPr>
        <p:sp>
          <p:nvSpPr>
            <p:cNvPr id="1867" name="Google Shape;1867;p38"/>
            <p:cNvSpPr/>
            <p:nvPr/>
          </p:nvSpPr>
          <p:spPr>
            <a:xfrm>
              <a:off x="3050025" y="5233750"/>
              <a:ext cx="842475" cy="844300"/>
            </a:xfrm>
            <a:custGeom>
              <a:avLst/>
              <a:gdLst/>
              <a:ahLst/>
              <a:cxnLst/>
              <a:rect l="l" t="t" r="r" b="b"/>
              <a:pathLst>
                <a:path w="33699" h="33772" extrusionOk="0">
                  <a:moveTo>
                    <a:pt x="10153" y="21634"/>
                  </a:moveTo>
                  <a:lnTo>
                    <a:pt x="12050" y="23545"/>
                  </a:lnTo>
                  <a:lnTo>
                    <a:pt x="6585" y="29009"/>
                  </a:lnTo>
                  <a:lnTo>
                    <a:pt x="4689" y="27098"/>
                  </a:lnTo>
                  <a:lnTo>
                    <a:pt x="10153" y="21634"/>
                  </a:lnTo>
                  <a:close/>
                  <a:moveTo>
                    <a:pt x="23964" y="1"/>
                  </a:moveTo>
                  <a:lnTo>
                    <a:pt x="22232" y="1717"/>
                  </a:lnTo>
                  <a:lnTo>
                    <a:pt x="25576" y="5181"/>
                  </a:lnTo>
                  <a:lnTo>
                    <a:pt x="25666" y="5271"/>
                  </a:lnTo>
                  <a:lnTo>
                    <a:pt x="25726" y="5375"/>
                  </a:lnTo>
                  <a:lnTo>
                    <a:pt x="25785" y="5465"/>
                  </a:lnTo>
                  <a:lnTo>
                    <a:pt x="25845" y="5569"/>
                  </a:lnTo>
                  <a:lnTo>
                    <a:pt x="25875" y="5689"/>
                  </a:lnTo>
                  <a:lnTo>
                    <a:pt x="25905" y="5793"/>
                  </a:lnTo>
                  <a:lnTo>
                    <a:pt x="25920" y="5913"/>
                  </a:lnTo>
                  <a:lnTo>
                    <a:pt x="25920" y="6017"/>
                  </a:lnTo>
                  <a:lnTo>
                    <a:pt x="25920" y="6137"/>
                  </a:lnTo>
                  <a:lnTo>
                    <a:pt x="25905" y="6241"/>
                  </a:lnTo>
                  <a:lnTo>
                    <a:pt x="25875" y="6361"/>
                  </a:lnTo>
                  <a:lnTo>
                    <a:pt x="25845" y="6465"/>
                  </a:lnTo>
                  <a:lnTo>
                    <a:pt x="25785" y="6570"/>
                  </a:lnTo>
                  <a:lnTo>
                    <a:pt x="25726" y="6674"/>
                  </a:lnTo>
                  <a:lnTo>
                    <a:pt x="25666" y="6764"/>
                  </a:lnTo>
                  <a:lnTo>
                    <a:pt x="25576" y="6853"/>
                  </a:lnTo>
                  <a:lnTo>
                    <a:pt x="25487" y="6943"/>
                  </a:lnTo>
                  <a:lnTo>
                    <a:pt x="25397" y="7018"/>
                  </a:lnTo>
                  <a:lnTo>
                    <a:pt x="25293" y="7077"/>
                  </a:lnTo>
                  <a:lnTo>
                    <a:pt x="25188" y="7122"/>
                  </a:lnTo>
                  <a:lnTo>
                    <a:pt x="25084" y="7152"/>
                  </a:lnTo>
                  <a:lnTo>
                    <a:pt x="24964" y="7182"/>
                  </a:lnTo>
                  <a:lnTo>
                    <a:pt x="24860" y="7197"/>
                  </a:lnTo>
                  <a:lnTo>
                    <a:pt x="24740" y="7212"/>
                  </a:lnTo>
                  <a:lnTo>
                    <a:pt x="24636" y="7197"/>
                  </a:lnTo>
                  <a:lnTo>
                    <a:pt x="24516" y="7182"/>
                  </a:lnTo>
                  <a:lnTo>
                    <a:pt x="24397" y="7152"/>
                  </a:lnTo>
                  <a:lnTo>
                    <a:pt x="24292" y="7122"/>
                  </a:lnTo>
                  <a:lnTo>
                    <a:pt x="24188" y="7077"/>
                  </a:lnTo>
                  <a:lnTo>
                    <a:pt x="24083" y="7018"/>
                  </a:lnTo>
                  <a:lnTo>
                    <a:pt x="23994" y="6943"/>
                  </a:lnTo>
                  <a:lnTo>
                    <a:pt x="23904" y="6853"/>
                  </a:lnTo>
                  <a:lnTo>
                    <a:pt x="20560" y="3405"/>
                  </a:lnTo>
                  <a:lnTo>
                    <a:pt x="18664" y="5301"/>
                  </a:lnTo>
                  <a:lnTo>
                    <a:pt x="22098" y="8660"/>
                  </a:lnTo>
                  <a:lnTo>
                    <a:pt x="22187" y="8749"/>
                  </a:lnTo>
                  <a:lnTo>
                    <a:pt x="22247" y="8854"/>
                  </a:lnTo>
                  <a:lnTo>
                    <a:pt x="22307" y="8944"/>
                  </a:lnTo>
                  <a:lnTo>
                    <a:pt x="22366" y="9048"/>
                  </a:lnTo>
                  <a:lnTo>
                    <a:pt x="22396" y="9168"/>
                  </a:lnTo>
                  <a:lnTo>
                    <a:pt x="22426" y="9272"/>
                  </a:lnTo>
                  <a:lnTo>
                    <a:pt x="22441" y="9391"/>
                  </a:lnTo>
                  <a:lnTo>
                    <a:pt x="22441" y="9496"/>
                  </a:lnTo>
                  <a:lnTo>
                    <a:pt x="22441" y="9615"/>
                  </a:lnTo>
                  <a:lnTo>
                    <a:pt x="22426" y="9720"/>
                  </a:lnTo>
                  <a:lnTo>
                    <a:pt x="22396" y="9839"/>
                  </a:lnTo>
                  <a:lnTo>
                    <a:pt x="22366" y="9944"/>
                  </a:lnTo>
                  <a:lnTo>
                    <a:pt x="22307" y="10048"/>
                  </a:lnTo>
                  <a:lnTo>
                    <a:pt x="22247" y="10153"/>
                  </a:lnTo>
                  <a:lnTo>
                    <a:pt x="22187" y="10242"/>
                  </a:lnTo>
                  <a:lnTo>
                    <a:pt x="22098" y="10332"/>
                  </a:lnTo>
                  <a:lnTo>
                    <a:pt x="22008" y="10422"/>
                  </a:lnTo>
                  <a:lnTo>
                    <a:pt x="21919" y="10496"/>
                  </a:lnTo>
                  <a:lnTo>
                    <a:pt x="21814" y="10556"/>
                  </a:lnTo>
                  <a:lnTo>
                    <a:pt x="21710" y="10601"/>
                  </a:lnTo>
                  <a:lnTo>
                    <a:pt x="21605" y="10631"/>
                  </a:lnTo>
                  <a:lnTo>
                    <a:pt x="21486" y="10660"/>
                  </a:lnTo>
                  <a:lnTo>
                    <a:pt x="21381" y="10675"/>
                  </a:lnTo>
                  <a:lnTo>
                    <a:pt x="21262" y="10690"/>
                  </a:lnTo>
                  <a:lnTo>
                    <a:pt x="21142" y="10675"/>
                  </a:lnTo>
                  <a:lnTo>
                    <a:pt x="21038" y="10660"/>
                  </a:lnTo>
                  <a:lnTo>
                    <a:pt x="20918" y="10631"/>
                  </a:lnTo>
                  <a:lnTo>
                    <a:pt x="20814" y="10601"/>
                  </a:lnTo>
                  <a:lnTo>
                    <a:pt x="20709" y="10556"/>
                  </a:lnTo>
                  <a:lnTo>
                    <a:pt x="20605" y="10496"/>
                  </a:lnTo>
                  <a:lnTo>
                    <a:pt x="20515" y="10422"/>
                  </a:lnTo>
                  <a:lnTo>
                    <a:pt x="20425" y="10332"/>
                  </a:lnTo>
                  <a:lnTo>
                    <a:pt x="16977" y="6973"/>
                  </a:lnTo>
                  <a:lnTo>
                    <a:pt x="7914" y="16035"/>
                  </a:lnTo>
                  <a:lnTo>
                    <a:pt x="7421" y="15543"/>
                  </a:lnTo>
                  <a:lnTo>
                    <a:pt x="7332" y="15453"/>
                  </a:lnTo>
                  <a:lnTo>
                    <a:pt x="7227" y="15378"/>
                  </a:lnTo>
                  <a:lnTo>
                    <a:pt x="7138" y="15319"/>
                  </a:lnTo>
                  <a:lnTo>
                    <a:pt x="7033" y="15274"/>
                  </a:lnTo>
                  <a:lnTo>
                    <a:pt x="6914" y="15244"/>
                  </a:lnTo>
                  <a:lnTo>
                    <a:pt x="6809" y="15214"/>
                  </a:lnTo>
                  <a:lnTo>
                    <a:pt x="6690" y="15199"/>
                  </a:lnTo>
                  <a:lnTo>
                    <a:pt x="6585" y="15184"/>
                  </a:lnTo>
                  <a:lnTo>
                    <a:pt x="6466" y="15199"/>
                  </a:lnTo>
                  <a:lnTo>
                    <a:pt x="6346" y="15214"/>
                  </a:lnTo>
                  <a:lnTo>
                    <a:pt x="6242" y="15244"/>
                  </a:lnTo>
                  <a:lnTo>
                    <a:pt x="6137" y="15274"/>
                  </a:lnTo>
                  <a:lnTo>
                    <a:pt x="6033" y="15319"/>
                  </a:lnTo>
                  <a:lnTo>
                    <a:pt x="5928" y="15378"/>
                  </a:lnTo>
                  <a:lnTo>
                    <a:pt x="5824" y="15453"/>
                  </a:lnTo>
                  <a:lnTo>
                    <a:pt x="5734" y="15543"/>
                  </a:lnTo>
                  <a:lnTo>
                    <a:pt x="5659" y="15632"/>
                  </a:lnTo>
                  <a:lnTo>
                    <a:pt x="5585" y="15722"/>
                  </a:lnTo>
                  <a:lnTo>
                    <a:pt x="5525" y="15826"/>
                  </a:lnTo>
                  <a:lnTo>
                    <a:pt x="5480" y="15931"/>
                  </a:lnTo>
                  <a:lnTo>
                    <a:pt x="5436" y="16035"/>
                  </a:lnTo>
                  <a:lnTo>
                    <a:pt x="5421" y="16155"/>
                  </a:lnTo>
                  <a:lnTo>
                    <a:pt x="5406" y="16259"/>
                  </a:lnTo>
                  <a:lnTo>
                    <a:pt x="5391" y="16379"/>
                  </a:lnTo>
                  <a:lnTo>
                    <a:pt x="5406" y="16483"/>
                  </a:lnTo>
                  <a:lnTo>
                    <a:pt x="5421" y="16603"/>
                  </a:lnTo>
                  <a:lnTo>
                    <a:pt x="5436" y="16707"/>
                  </a:lnTo>
                  <a:lnTo>
                    <a:pt x="5480" y="16827"/>
                  </a:lnTo>
                  <a:lnTo>
                    <a:pt x="5525" y="16931"/>
                  </a:lnTo>
                  <a:lnTo>
                    <a:pt x="5585" y="17036"/>
                  </a:lnTo>
                  <a:lnTo>
                    <a:pt x="5659" y="17125"/>
                  </a:lnTo>
                  <a:lnTo>
                    <a:pt x="5734" y="17215"/>
                  </a:lnTo>
                  <a:lnTo>
                    <a:pt x="7645" y="19126"/>
                  </a:lnTo>
                  <a:lnTo>
                    <a:pt x="8481" y="19962"/>
                  </a:lnTo>
                  <a:lnTo>
                    <a:pt x="2957" y="25471"/>
                  </a:lnTo>
                  <a:lnTo>
                    <a:pt x="2017" y="24530"/>
                  </a:lnTo>
                  <a:lnTo>
                    <a:pt x="1927" y="24456"/>
                  </a:lnTo>
                  <a:lnTo>
                    <a:pt x="1837" y="24381"/>
                  </a:lnTo>
                  <a:lnTo>
                    <a:pt x="1733" y="24321"/>
                  </a:lnTo>
                  <a:lnTo>
                    <a:pt x="1628" y="24277"/>
                  </a:lnTo>
                  <a:lnTo>
                    <a:pt x="1524" y="24232"/>
                  </a:lnTo>
                  <a:lnTo>
                    <a:pt x="1404" y="24202"/>
                  </a:lnTo>
                  <a:lnTo>
                    <a:pt x="1300" y="24187"/>
                  </a:lnTo>
                  <a:lnTo>
                    <a:pt x="1076" y="24187"/>
                  </a:lnTo>
                  <a:lnTo>
                    <a:pt x="956" y="24202"/>
                  </a:lnTo>
                  <a:lnTo>
                    <a:pt x="852" y="24232"/>
                  </a:lnTo>
                  <a:lnTo>
                    <a:pt x="733" y="24262"/>
                  </a:lnTo>
                  <a:lnTo>
                    <a:pt x="628" y="24321"/>
                  </a:lnTo>
                  <a:lnTo>
                    <a:pt x="538" y="24381"/>
                  </a:lnTo>
                  <a:lnTo>
                    <a:pt x="434" y="24441"/>
                  </a:lnTo>
                  <a:lnTo>
                    <a:pt x="344" y="24530"/>
                  </a:lnTo>
                  <a:lnTo>
                    <a:pt x="270" y="24620"/>
                  </a:lnTo>
                  <a:lnTo>
                    <a:pt x="195" y="24710"/>
                  </a:lnTo>
                  <a:lnTo>
                    <a:pt x="135" y="24814"/>
                  </a:lnTo>
                  <a:lnTo>
                    <a:pt x="76" y="24919"/>
                  </a:lnTo>
                  <a:lnTo>
                    <a:pt x="46" y="25023"/>
                  </a:lnTo>
                  <a:lnTo>
                    <a:pt x="16" y="25143"/>
                  </a:lnTo>
                  <a:lnTo>
                    <a:pt x="1" y="25247"/>
                  </a:lnTo>
                  <a:lnTo>
                    <a:pt x="1" y="25366"/>
                  </a:lnTo>
                  <a:lnTo>
                    <a:pt x="1" y="25486"/>
                  </a:lnTo>
                  <a:lnTo>
                    <a:pt x="16" y="25590"/>
                  </a:lnTo>
                  <a:lnTo>
                    <a:pt x="46" y="25710"/>
                  </a:lnTo>
                  <a:lnTo>
                    <a:pt x="76" y="25814"/>
                  </a:lnTo>
                  <a:lnTo>
                    <a:pt x="135" y="25919"/>
                  </a:lnTo>
                  <a:lnTo>
                    <a:pt x="180" y="26023"/>
                  </a:lnTo>
                  <a:lnTo>
                    <a:pt x="255" y="26113"/>
                  </a:lnTo>
                  <a:lnTo>
                    <a:pt x="344" y="26203"/>
                  </a:lnTo>
                  <a:lnTo>
                    <a:pt x="7511" y="33429"/>
                  </a:lnTo>
                  <a:lnTo>
                    <a:pt x="7600" y="33503"/>
                  </a:lnTo>
                  <a:lnTo>
                    <a:pt x="7690" y="33578"/>
                  </a:lnTo>
                  <a:lnTo>
                    <a:pt x="7795" y="33638"/>
                  </a:lnTo>
                  <a:lnTo>
                    <a:pt x="7899" y="33682"/>
                  </a:lnTo>
                  <a:lnTo>
                    <a:pt x="8004" y="33727"/>
                  </a:lnTo>
                  <a:lnTo>
                    <a:pt x="8123" y="33757"/>
                  </a:lnTo>
                  <a:lnTo>
                    <a:pt x="8227" y="33772"/>
                  </a:lnTo>
                  <a:lnTo>
                    <a:pt x="8451" y="33772"/>
                  </a:lnTo>
                  <a:lnTo>
                    <a:pt x="8571" y="33757"/>
                  </a:lnTo>
                  <a:lnTo>
                    <a:pt x="8675" y="33727"/>
                  </a:lnTo>
                  <a:lnTo>
                    <a:pt x="8795" y="33682"/>
                  </a:lnTo>
                  <a:lnTo>
                    <a:pt x="8899" y="33638"/>
                  </a:lnTo>
                  <a:lnTo>
                    <a:pt x="8989" y="33578"/>
                  </a:lnTo>
                  <a:lnTo>
                    <a:pt x="9093" y="33518"/>
                  </a:lnTo>
                  <a:lnTo>
                    <a:pt x="9183" y="33429"/>
                  </a:lnTo>
                  <a:lnTo>
                    <a:pt x="9258" y="33339"/>
                  </a:lnTo>
                  <a:lnTo>
                    <a:pt x="9332" y="33249"/>
                  </a:lnTo>
                  <a:lnTo>
                    <a:pt x="9392" y="33145"/>
                  </a:lnTo>
                  <a:lnTo>
                    <a:pt x="9437" y="33040"/>
                  </a:lnTo>
                  <a:lnTo>
                    <a:pt x="9482" y="32936"/>
                  </a:lnTo>
                  <a:lnTo>
                    <a:pt x="9511" y="32816"/>
                  </a:lnTo>
                  <a:lnTo>
                    <a:pt x="9526" y="32712"/>
                  </a:lnTo>
                  <a:lnTo>
                    <a:pt x="9526" y="32593"/>
                  </a:lnTo>
                  <a:lnTo>
                    <a:pt x="9526" y="32473"/>
                  </a:lnTo>
                  <a:lnTo>
                    <a:pt x="9511" y="32369"/>
                  </a:lnTo>
                  <a:lnTo>
                    <a:pt x="9482" y="32249"/>
                  </a:lnTo>
                  <a:lnTo>
                    <a:pt x="9452" y="32145"/>
                  </a:lnTo>
                  <a:lnTo>
                    <a:pt x="9392" y="32040"/>
                  </a:lnTo>
                  <a:lnTo>
                    <a:pt x="9332" y="31936"/>
                  </a:lnTo>
                  <a:lnTo>
                    <a:pt x="9273" y="31846"/>
                  </a:lnTo>
                  <a:lnTo>
                    <a:pt x="9183" y="31756"/>
                  </a:lnTo>
                  <a:lnTo>
                    <a:pt x="8198" y="30756"/>
                  </a:lnTo>
                  <a:lnTo>
                    <a:pt x="13722" y="25217"/>
                  </a:lnTo>
                  <a:lnTo>
                    <a:pt x="14558" y="26038"/>
                  </a:lnTo>
                  <a:lnTo>
                    <a:pt x="16469" y="27949"/>
                  </a:lnTo>
                  <a:lnTo>
                    <a:pt x="16559" y="28024"/>
                  </a:lnTo>
                  <a:lnTo>
                    <a:pt x="16663" y="28099"/>
                  </a:lnTo>
                  <a:lnTo>
                    <a:pt x="16768" y="28158"/>
                  </a:lnTo>
                  <a:lnTo>
                    <a:pt x="16872" y="28203"/>
                  </a:lnTo>
                  <a:lnTo>
                    <a:pt x="16977" y="28248"/>
                  </a:lnTo>
                  <a:lnTo>
                    <a:pt x="17081" y="28278"/>
                  </a:lnTo>
                  <a:lnTo>
                    <a:pt x="17201" y="28293"/>
                  </a:lnTo>
                  <a:lnTo>
                    <a:pt x="17425" y="28293"/>
                  </a:lnTo>
                  <a:lnTo>
                    <a:pt x="17544" y="28278"/>
                  </a:lnTo>
                  <a:lnTo>
                    <a:pt x="17648" y="28248"/>
                  </a:lnTo>
                  <a:lnTo>
                    <a:pt x="17768" y="28203"/>
                  </a:lnTo>
                  <a:lnTo>
                    <a:pt x="17872" y="28158"/>
                  </a:lnTo>
                  <a:lnTo>
                    <a:pt x="17962" y="28099"/>
                  </a:lnTo>
                  <a:lnTo>
                    <a:pt x="18067" y="28024"/>
                  </a:lnTo>
                  <a:lnTo>
                    <a:pt x="18156" y="27949"/>
                  </a:lnTo>
                  <a:lnTo>
                    <a:pt x="18231" y="27860"/>
                  </a:lnTo>
                  <a:lnTo>
                    <a:pt x="18305" y="27770"/>
                  </a:lnTo>
                  <a:lnTo>
                    <a:pt x="18365" y="27666"/>
                  </a:lnTo>
                  <a:lnTo>
                    <a:pt x="18410" y="27561"/>
                  </a:lnTo>
                  <a:lnTo>
                    <a:pt x="18455" y="27442"/>
                  </a:lnTo>
                  <a:lnTo>
                    <a:pt x="18485" y="27337"/>
                  </a:lnTo>
                  <a:lnTo>
                    <a:pt x="18499" y="27218"/>
                  </a:lnTo>
                  <a:lnTo>
                    <a:pt x="18499" y="27113"/>
                  </a:lnTo>
                  <a:lnTo>
                    <a:pt x="18499" y="26994"/>
                  </a:lnTo>
                  <a:lnTo>
                    <a:pt x="18485" y="26889"/>
                  </a:lnTo>
                  <a:lnTo>
                    <a:pt x="18455" y="26770"/>
                  </a:lnTo>
                  <a:lnTo>
                    <a:pt x="18410" y="26665"/>
                  </a:lnTo>
                  <a:lnTo>
                    <a:pt x="18365" y="26561"/>
                  </a:lnTo>
                  <a:lnTo>
                    <a:pt x="18305" y="26456"/>
                  </a:lnTo>
                  <a:lnTo>
                    <a:pt x="18231" y="26367"/>
                  </a:lnTo>
                  <a:lnTo>
                    <a:pt x="18156" y="26277"/>
                  </a:lnTo>
                  <a:lnTo>
                    <a:pt x="16559" y="24665"/>
                  </a:lnTo>
                  <a:lnTo>
                    <a:pt x="16379" y="24187"/>
                  </a:lnTo>
                  <a:lnTo>
                    <a:pt x="16245" y="23694"/>
                  </a:lnTo>
                  <a:lnTo>
                    <a:pt x="16141" y="23202"/>
                  </a:lnTo>
                  <a:lnTo>
                    <a:pt x="16051" y="22709"/>
                  </a:lnTo>
                  <a:lnTo>
                    <a:pt x="16006" y="22216"/>
                  </a:lnTo>
                  <a:lnTo>
                    <a:pt x="15991" y="21738"/>
                  </a:lnTo>
                  <a:lnTo>
                    <a:pt x="16006" y="21246"/>
                  </a:lnTo>
                  <a:lnTo>
                    <a:pt x="16051" y="20768"/>
                  </a:lnTo>
                  <a:lnTo>
                    <a:pt x="16111" y="20290"/>
                  </a:lnTo>
                  <a:lnTo>
                    <a:pt x="16200" y="19827"/>
                  </a:lnTo>
                  <a:lnTo>
                    <a:pt x="16320" y="19365"/>
                  </a:lnTo>
                  <a:lnTo>
                    <a:pt x="16469" y="18917"/>
                  </a:lnTo>
                  <a:lnTo>
                    <a:pt x="16648" y="18484"/>
                  </a:lnTo>
                  <a:lnTo>
                    <a:pt x="16842" y="18051"/>
                  </a:lnTo>
                  <a:lnTo>
                    <a:pt x="17051" y="17633"/>
                  </a:lnTo>
                  <a:lnTo>
                    <a:pt x="17290" y="17215"/>
                  </a:lnTo>
                  <a:lnTo>
                    <a:pt x="17559" y="16827"/>
                  </a:lnTo>
                  <a:lnTo>
                    <a:pt x="17843" y="16453"/>
                  </a:lnTo>
                  <a:lnTo>
                    <a:pt x="18141" y="16080"/>
                  </a:lnTo>
                  <a:lnTo>
                    <a:pt x="18470" y="15737"/>
                  </a:lnTo>
                  <a:lnTo>
                    <a:pt x="18813" y="15408"/>
                  </a:lnTo>
                  <a:lnTo>
                    <a:pt x="19171" y="15110"/>
                  </a:lnTo>
                  <a:lnTo>
                    <a:pt x="19545" y="14811"/>
                  </a:lnTo>
                  <a:lnTo>
                    <a:pt x="19948" y="14542"/>
                  </a:lnTo>
                  <a:lnTo>
                    <a:pt x="20351" y="14303"/>
                  </a:lnTo>
                  <a:lnTo>
                    <a:pt x="20784" y="14079"/>
                  </a:lnTo>
                  <a:lnTo>
                    <a:pt x="21232" y="13870"/>
                  </a:lnTo>
                  <a:lnTo>
                    <a:pt x="21680" y="13706"/>
                  </a:lnTo>
                  <a:lnTo>
                    <a:pt x="22157" y="13557"/>
                  </a:lnTo>
                  <a:lnTo>
                    <a:pt x="22635" y="13437"/>
                  </a:lnTo>
                  <a:lnTo>
                    <a:pt x="23143" y="13333"/>
                  </a:lnTo>
                  <a:lnTo>
                    <a:pt x="23650" y="13273"/>
                  </a:lnTo>
                  <a:lnTo>
                    <a:pt x="23949" y="13243"/>
                  </a:lnTo>
                  <a:lnTo>
                    <a:pt x="24248" y="13228"/>
                  </a:lnTo>
                  <a:lnTo>
                    <a:pt x="24546" y="13228"/>
                  </a:lnTo>
                  <a:lnTo>
                    <a:pt x="24845" y="13243"/>
                  </a:lnTo>
                  <a:lnTo>
                    <a:pt x="25129" y="13258"/>
                  </a:lnTo>
                  <a:lnTo>
                    <a:pt x="25427" y="13288"/>
                  </a:lnTo>
                  <a:lnTo>
                    <a:pt x="25726" y="13333"/>
                  </a:lnTo>
                  <a:lnTo>
                    <a:pt x="26009" y="13378"/>
                  </a:lnTo>
                  <a:lnTo>
                    <a:pt x="26308" y="13437"/>
                  </a:lnTo>
                  <a:lnTo>
                    <a:pt x="26592" y="13512"/>
                  </a:lnTo>
                  <a:lnTo>
                    <a:pt x="26875" y="13602"/>
                  </a:lnTo>
                  <a:lnTo>
                    <a:pt x="27159" y="13691"/>
                  </a:lnTo>
                  <a:lnTo>
                    <a:pt x="27443" y="13796"/>
                  </a:lnTo>
                  <a:lnTo>
                    <a:pt x="27726" y="13915"/>
                  </a:lnTo>
                  <a:lnTo>
                    <a:pt x="27995" y="14035"/>
                  </a:lnTo>
                  <a:lnTo>
                    <a:pt x="28264" y="14169"/>
                  </a:lnTo>
                  <a:lnTo>
                    <a:pt x="28667" y="13975"/>
                  </a:lnTo>
                  <a:lnTo>
                    <a:pt x="29070" y="13811"/>
                  </a:lnTo>
                  <a:lnTo>
                    <a:pt x="29473" y="13661"/>
                  </a:lnTo>
                  <a:lnTo>
                    <a:pt x="29891" y="13527"/>
                  </a:lnTo>
                  <a:lnTo>
                    <a:pt x="33698" y="9720"/>
                  </a:lnTo>
                  <a:lnTo>
                    <a:pt x="239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3509150" y="5623800"/>
              <a:ext cx="495325" cy="451650"/>
            </a:xfrm>
            <a:custGeom>
              <a:avLst/>
              <a:gdLst/>
              <a:ahLst/>
              <a:cxnLst/>
              <a:rect l="l" t="t" r="r" b="b"/>
              <a:pathLst>
                <a:path w="19813" h="18066" extrusionOk="0">
                  <a:moveTo>
                    <a:pt x="6047" y="0"/>
                  </a:moveTo>
                  <a:lnTo>
                    <a:pt x="5778" y="15"/>
                  </a:lnTo>
                  <a:lnTo>
                    <a:pt x="5509" y="30"/>
                  </a:lnTo>
                  <a:lnTo>
                    <a:pt x="5241" y="60"/>
                  </a:lnTo>
                  <a:lnTo>
                    <a:pt x="4987" y="105"/>
                  </a:lnTo>
                  <a:lnTo>
                    <a:pt x="4718" y="165"/>
                  </a:lnTo>
                  <a:lnTo>
                    <a:pt x="4464" y="224"/>
                  </a:lnTo>
                  <a:lnTo>
                    <a:pt x="4210" y="314"/>
                  </a:lnTo>
                  <a:lnTo>
                    <a:pt x="3972" y="388"/>
                  </a:lnTo>
                  <a:lnTo>
                    <a:pt x="3733" y="493"/>
                  </a:lnTo>
                  <a:lnTo>
                    <a:pt x="3494" y="597"/>
                  </a:lnTo>
                  <a:lnTo>
                    <a:pt x="3255" y="717"/>
                  </a:lnTo>
                  <a:lnTo>
                    <a:pt x="3031" y="851"/>
                  </a:lnTo>
                  <a:lnTo>
                    <a:pt x="2807" y="986"/>
                  </a:lnTo>
                  <a:lnTo>
                    <a:pt x="2598" y="1135"/>
                  </a:lnTo>
                  <a:lnTo>
                    <a:pt x="2389" y="1284"/>
                  </a:lnTo>
                  <a:lnTo>
                    <a:pt x="2180" y="1448"/>
                  </a:lnTo>
                  <a:lnTo>
                    <a:pt x="1986" y="1628"/>
                  </a:lnTo>
                  <a:lnTo>
                    <a:pt x="1792" y="1807"/>
                  </a:lnTo>
                  <a:lnTo>
                    <a:pt x="1598" y="2016"/>
                  </a:lnTo>
                  <a:lnTo>
                    <a:pt x="1418" y="2225"/>
                  </a:lnTo>
                  <a:lnTo>
                    <a:pt x="1239" y="2449"/>
                  </a:lnTo>
                  <a:lnTo>
                    <a:pt x="1075" y="2673"/>
                  </a:lnTo>
                  <a:lnTo>
                    <a:pt x="911" y="2927"/>
                  </a:lnTo>
                  <a:lnTo>
                    <a:pt x="762" y="3165"/>
                  </a:lnTo>
                  <a:lnTo>
                    <a:pt x="627" y="3419"/>
                  </a:lnTo>
                  <a:lnTo>
                    <a:pt x="508" y="3688"/>
                  </a:lnTo>
                  <a:lnTo>
                    <a:pt x="403" y="3942"/>
                  </a:lnTo>
                  <a:lnTo>
                    <a:pt x="299" y="4225"/>
                  </a:lnTo>
                  <a:lnTo>
                    <a:pt x="224" y="4494"/>
                  </a:lnTo>
                  <a:lnTo>
                    <a:pt x="149" y="4778"/>
                  </a:lnTo>
                  <a:lnTo>
                    <a:pt x="90" y="5062"/>
                  </a:lnTo>
                  <a:lnTo>
                    <a:pt x="45" y="5360"/>
                  </a:lnTo>
                  <a:lnTo>
                    <a:pt x="15" y="5644"/>
                  </a:lnTo>
                  <a:lnTo>
                    <a:pt x="0" y="5942"/>
                  </a:lnTo>
                  <a:lnTo>
                    <a:pt x="0" y="6241"/>
                  </a:lnTo>
                  <a:lnTo>
                    <a:pt x="15" y="6540"/>
                  </a:lnTo>
                  <a:lnTo>
                    <a:pt x="45" y="6853"/>
                  </a:lnTo>
                  <a:lnTo>
                    <a:pt x="105" y="7152"/>
                  </a:lnTo>
                  <a:lnTo>
                    <a:pt x="164" y="7450"/>
                  </a:lnTo>
                  <a:lnTo>
                    <a:pt x="239" y="7764"/>
                  </a:lnTo>
                  <a:lnTo>
                    <a:pt x="344" y="8062"/>
                  </a:lnTo>
                  <a:lnTo>
                    <a:pt x="463" y="8376"/>
                  </a:lnTo>
                  <a:lnTo>
                    <a:pt x="597" y="8675"/>
                  </a:lnTo>
                  <a:lnTo>
                    <a:pt x="747" y="8973"/>
                  </a:lnTo>
                  <a:lnTo>
                    <a:pt x="926" y="9287"/>
                  </a:lnTo>
                  <a:lnTo>
                    <a:pt x="1120" y="9585"/>
                  </a:lnTo>
                  <a:lnTo>
                    <a:pt x="1329" y="9884"/>
                  </a:lnTo>
                  <a:lnTo>
                    <a:pt x="1568" y="10168"/>
                  </a:lnTo>
                  <a:lnTo>
                    <a:pt x="1822" y="10466"/>
                  </a:lnTo>
                  <a:lnTo>
                    <a:pt x="2090" y="10750"/>
                  </a:lnTo>
                  <a:lnTo>
                    <a:pt x="9063" y="17722"/>
                  </a:lnTo>
                  <a:lnTo>
                    <a:pt x="9152" y="17812"/>
                  </a:lnTo>
                  <a:lnTo>
                    <a:pt x="9257" y="17871"/>
                  </a:lnTo>
                  <a:lnTo>
                    <a:pt x="9346" y="17931"/>
                  </a:lnTo>
                  <a:lnTo>
                    <a:pt x="9451" y="17991"/>
                  </a:lnTo>
                  <a:lnTo>
                    <a:pt x="9570" y="18021"/>
                  </a:lnTo>
                  <a:lnTo>
                    <a:pt x="9675" y="18051"/>
                  </a:lnTo>
                  <a:lnTo>
                    <a:pt x="9794" y="18065"/>
                  </a:lnTo>
                  <a:lnTo>
                    <a:pt x="10018" y="18065"/>
                  </a:lnTo>
                  <a:lnTo>
                    <a:pt x="10138" y="18051"/>
                  </a:lnTo>
                  <a:lnTo>
                    <a:pt x="10242" y="18021"/>
                  </a:lnTo>
                  <a:lnTo>
                    <a:pt x="10347" y="17991"/>
                  </a:lnTo>
                  <a:lnTo>
                    <a:pt x="10451" y="17931"/>
                  </a:lnTo>
                  <a:lnTo>
                    <a:pt x="10556" y="17871"/>
                  </a:lnTo>
                  <a:lnTo>
                    <a:pt x="10645" y="17812"/>
                  </a:lnTo>
                  <a:lnTo>
                    <a:pt x="10750" y="17722"/>
                  </a:lnTo>
                  <a:lnTo>
                    <a:pt x="17722" y="10750"/>
                  </a:lnTo>
                  <a:lnTo>
                    <a:pt x="17991" y="10466"/>
                  </a:lnTo>
                  <a:lnTo>
                    <a:pt x="18245" y="10168"/>
                  </a:lnTo>
                  <a:lnTo>
                    <a:pt x="18484" y="9884"/>
                  </a:lnTo>
                  <a:lnTo>
                    <a:pt x="18693" y="9585"/>
                  </a:lnTo>
                  <a:lnTo>
                    <a:pt x="18887" y="9287"/>
                  </a:lnTo>
                  <a:lnTo>
                    <a:pt x="19051" y="8973"/>
                  </a:lnTo>
                  <a:lnTo>
                    <a:pt x="19215" y="8675"/>
                  </a:lnTo>
                  <a:lnTo>
                    <a:pt x="19350" y="8376"/>
                  </a:lnTo>
                  <a:lnTo>
                    <a:pt x="19469" y="8062"/>
                  </a:lnTo>
                  <a:lnTo>
                    <a:pt x="19559" y="7764"/>
                  </a:lnTo>
                  <a:lnTo>
                    <a:pt x="19648" y="7450"/>
                  </a:lnTo>
                  <a:lnTo>
                    <a:pt x="19708" y="7152"/>
                  </a:lnTo>
                  <a:lnTo>
                    <a:pt x="19753" y="6853"/>
                  </a:lnTo>
                  <a:lnTo>
                    <a:pt x="19798" y="6540"/>
                  </a:lnTo>
                  <a:lnTo>
                    <a:pt x="19813" y="6241"/>
                  </a:lnTo>
                  <a:lnTo>
                    <a:pt x="19813" y="5942"/>
                  </a:lnTo>
                  <a:lnTo>
                    <a:pt x="19798" y="5644"/>
                  </a:lnTo>
                  <a:lnTo>
                    <a:pt x="19768" y="5360"/>
                  </a:lnTo>
                  <a:lnTo>
                    <a:pt x="19723" y="5062"/>
                  </a:lnTo>
                  <a:lnTo>
                    <a:pt x="19663" y="4778"/>
                  </a:lnTo>
                  <a:lnTo>
                    <a:pt x="19589" y="4494"/>
                  </a:lnTo>
                  <a:lnTo>
                    <a:pt x="19499" y="4225"/>
                  </a:lnTo>
                  <a:lnTo>
                    <a:pt x="19409" y="3942"/>
                  </a:lnTo>
                  <a:lnTo>
                    <a:pt x="19305" y="3688"/>
                  </a:lnTo>
                  <a:lnTo>
                    <a:pt x="19171" y="3419"/>
                  </a:lnTo>
                  <a:lnTo>
                    <a:pt x="19036" y="3165"/>
                  </a:lnTo>
                  <a:lnTo>
                    <a:pt x="18902" y="2927"/>
                  </a:lnTo>
                  <a:lnTo>
                    <a:pt x="18738" y="2673"/>
                  </a:lnTo>
                  <a:lnTo>
                    <a:pt x="18573" y="2449"/>
                  </a:lnTo>
                  <a:lnTo>
                    <a:pt x="18394" y="2225"/>
                  </a:lnTo>
                  <a:lnTo>
                    <a:pt x="18200" y="2016"/>
                  </a:lnTo>
                  <a:lnTo>
                    <a:pt x="18006" y="1807"/>
                  </a:lnTo>
                  <a:lnTo>
                    <a:pt x="17827" y="1628"/>
                  </a:lnTo>
                  <a:lnTo>
                    <a:pt x="17633" y="1448"/>
                  </a:lnTo>
                  <a:lnTo>
                    <a:pt x="17424" y="1284"/>
                  </a:lnTo>
                  <a:lnTo>
                    <a:pt x="17215" y="1135"/>
                  </a:lnTo>
                  <a:lnTo>
                    <a:pt x="17006" y="986"/>
                  </a:lnTo>
                  <a:lnTo>
                    <a:pt x="16782" y="851"/>
                  </a:lnTo>
                  <a:lnTo>
                    <a:pt x="16558" y="717"/>
                  </a:lnTo>
                  <a:lnTo>
                    <a:pt x="16319" y="597"/>
                  </a:lnTo>
                  <a:lnTo>
                    <a:pt x="16080" y="493"/>
                  </a:lnTo>
                  <a:lnTo>
                    <a:pt x="15841" y="388"/>
                  </a:lnTo>
                  <a:lnTo>
                    <a:pt x="15587" y="314"/>
                  </a:lnTo>
                  <a:lnTo>
                    <a:pt x="15333" y="224"/>
                  </a:lnTo>
                  <a:lnTo>
                    <a:pt x="15080" y="165"/>
                  </a:lnTo>
                  <a:lnTo>
                    <a:pt x="14826" y="105"/>
                  </a:lnTo>
                  <a:lnTo>
                    <a:pt x="14557" y="60"/>
                  </a:lnTo>
                  <a:lnTo>
                    <a:pt x="14303" y="30"/>
                  </a:lnTo>
                  <a:lnTo>
                    <a:pt x="14035" y="15"/>
                  </a:lnTo>
                  <a:lnTo>
                    <a:pt x="13751" y="0"/>
                  </a:lnTo>
                  <a:lnTo>
                    <a:pt x="13482" y="15"/>
                  </a:lnTo>
                  <a:lnTo>
                    <a:pt x="13213" y="30"/>
                  </a:lnTo>
                  <a:lnTo>
                    <a:pt x="12930" y="60"/>
                  </a:lnTo>
                  <a:lnTo>
                    <a:pt x="12661" y="105"/>
                  </a:lnTo>
                  <a:lnTo>
                    <a:pt x="12377" y="165"/>
                  </a:lnTo>
                  <a:lnTo>
                    <a:pt x="12109" y="239"/>
                  </a:lnTo>
                  <a:lnTo>
                    <a:pt x="11825" y="329"/>
                  </a:lnTo>
                  <a:lnTo>
                    <a:pt x="11541" y="418"/>
                  </a:lnTo>
                  <a:lnTo>
                    <a:pt x="11272" y="538"/>
                  </a:lnTo>
                  <a:lnTo>
                    <a:pt x="10989" y="672"/>
                  </a:lnTo>
                  <a:lnTo>
                    <a:pt x="10720" y="821"/>
                  </a:lnTo>
                  <a:lnTo>
                    <a:pt x="10451" y="986"/>
                  </a:lnTo>
                  <a:lnTo>
                    <a:pt x="10168" y="1165"/>
                  </a:lnTo>
                  <a:lnTo>
                    <a:pt x="9899" y="1359"/>
                  </a:lnTo>
                  <a:lnTo>
                    <a:pt x="9630" y="1165"/>
                  </a:lnTo>
                  <a:lnTo>
                    <a:pt x="9361" y="986"/>
                  </a:lnTo>
                  <a:lnTo>
                    <a:pt x="9093" y="821"/>
                  </a:lnTo>
                  <a:lnTo>
                    <a:pt x="8809" y="672"/>
                  </a:lnTo>
                  <a:lnTo>
                    <a:pt x="8540" y="538"/>
                  </a:lnTo>
                  <a:lnTo>
                    <a:pt x="8257" y="418"/>
                  </a:lnTo>
                  <a:lnTo>
                    <a:pt x="7988" y="329"/>
                  </a:lnTo>
                  <a:lnTo>
                    <a:pt x="7704" y="239"/>
                  </a:lnTo>
                  <a:lnTo>
                    <a:pt x="7420" y="165"/>
                  </a:lnTo>
                  <a:lnTo>
                    <a:pt x="7152" y="105"/>
                  </a:lnTo>
                  <a:lnTo>
                    <a:pt x="6868" y="60"/>
                  </a:lnTo>
                  <a:lnTo>
                    <a:pt x="6599" y="30"/>
                  </a:lnTo>
                  <a:lnTo>
                    <a:pt x="6331" y="15"/>
                  </a:lnTo>
                  <a:lnTo>
                    <a:pt x="60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3920100" y="5066175"/>
              <a:ext cx="141850" cy="139975"/>
            </a:xfrm>
            <a:custGeom>
              <a:avLst/>
              <a:gdLst/>
              <a:ahLst/>
              <a:cxnLst/>
              <a:rect l="l" t="t" r="r" b="b"/>
              <a:pathLst>
                <a:path w="5674" h="5599" extrusionOk="0">
                  <a:moveTo>
                    <a:pt x="4405" y="0"/>
                  </a:moveTo>
                  <a:lnTo>
                    <a:pt x="4285" y="15"/>
                  </a:lnTo>
                  <a:lnTo>
                    <a:pt x="4181" y="30"/>
                  </a:lnTo>
                  <a:lnTo>
                    <a:pt x="4061" y="75"/>
                  </a:lnTo>
                  <a:lnTo>
                    <a:pt x="3957" y="119"/>
                  </a:lnTo>
                  <a:lnTo>
                    <a:pt x="3852" y="179"/>
                  </a:lnTo>
                  <a:lnTo>
                    <a:pt x="3748" y="254"/>
                  </a:lnTo>
                  <a:lnTo>
                    <a:pt x="3658" y="328"/>
                  </a:lnTo>
                  <a:lnTo>
                    <a:pt x="0" y="3927"/>
                  </a:lnTo>
                  <a:lnTo>
                    <a:pt x="1687" y="5599"/>
                  </a:lnTo>
                  <a:lnTo>
                    <a:pt x="5330" y="2030"/>
                  </a:lnTo>
                  <a:lnTo>
                    <a:pt x="5405" y="1941"/>
                  </a:lnTo>
                  <a:lnTo>
                    <a:pt x="5480" y="1836"/>
                  </a:lnTo>
                  <a:lnTo>
                    <a:pt x="5539" y="1747"/>
                  </a:lnTo>
                  <a:lnTo>
                    <a:pt x="5584" y="1642"/>
                  </a:lnTo>
                  <a:lnTo>
                    <a:pt x="5629" y="1523"/>
                  </a:lnTo>
                  <a:lnTo>
                    <a:pt x="5659" y="1418"/>
                  </a:lnTo>
                  <a:lnTo>
                    <a:pt x="5674" y="1299"/>
                  </a:lnTo>
                  <a:lnTo>
                    <a:pt x="5674" y="1194"/>
                  </a:lnTo>
                  <a:lnTo>
                    <a:pt x="5674" y="1075"/>
                  </a:lnTo>
                  <a:lnTo>
                    <a:pt x="5659" y="956"/>
                  </a:lnTo>
                  <a:lnTo>
                    <a:pt x="5629" y="851"/>
                  </a:lnTo>
                  <a:lnTo>
                    <a:pt x="5599" y="746"/>
                  </a:lnTo>
                  <a:lnTo>
                    <a:pt x="5554" y="642"/>
                  </a:lnTo>
                  <a:lnTo>
                    <a:pt x="5495" y="537"/>
                  </a:lnTo>
                  <a:lnTo>
                    <a:pt x="5420" y="433"/>
                  </a:lnTo>
                  <a:lnTo>
                    <a:pt x="5330" y="343"/>
                  </a:lnTo>
                  <a:lnTo>
                    <a:pt x="5256" y="269"/>
                  </a:lnTo>
                  <a:lnTo>
                    <a:pt x="5166" y="194"/>
                  </a:lnTo>
                  <a:lnTo>
                    <a:pt x="5062" y="134"/>
                  </a:lnTo>
                  <a:lnTo>
                    <a:pt x="4957" y="90"/>
                  </a:lnTo>
                  <a:lnTo>
                    <a:pt x="4853" y="45"/>
                  </a:lnTo>
                  <a:lnTo>
                    <a:pt x="4748" y="15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3746900" y="5161350"/>
              <a:ext cx="217650" cy="217250"/>
            </a:xfrm>
            <a:custGeom>
              <a:avLst/>
              <a:gdLst/>
              <a:ahLst/>
              <a:cxnLst/>
              <a:rect l="l" t="t" r="r" b="b"/>
              <a:pathLst>
                <a:path w="8706" h="8690" extrusionOk="0">
                  <a:moveTo>
                    <a:pt x="3450" y="0"/>
                  </a:moveTo>
                  <a:lnTo>
                    <a:pt x="1" y="3449"/>
                  </a:lnTo>
                  <a:lnTo>
                    <a:pt x="5241" y="8689"/>
                  </a:lnTo>
                  <a:lnTo>
                    <a:pt x="8705" y="524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38"/>
          <p:cNvGrpSpPr/>
          <p:nvPr/>
        </p:nvGrpSpPr>
        <p:grpSpPr>
          <a:xfrm>
            <a:off x="3369842" y="1399965"/>
            <a:ext cx="593902" cy="287762"/>
            <a:chOff x="7131600" y="5546150"/>
            <a:chExt cx="1012275" cy="490475"/>
          </a:xfrm>
        </p:grpSpPr>
        <p:sp>
          <p:nvSpPr>
            <p:cNvPr id="1883" name="Google Shape;1883;p38"/>
            <p:cNvSpPr/>
            <p:nvPr/>
          </p:nvSpPr>
          <p:spPr>
            <a:xfrm>
              <a:off x="7131600" y="5546150"/>
              <a:ext cx="1012275" cy="83275"/>
            </a:xfrm>
            <a:custGeom>
              <a:avLst/>
              <a:gdLst/>
              <a:ahLst/>
              <a:cxnLst/>
              <a:rect l="l" t="t" r="r" b="b"/>
              <a:pathLst>
                <a:path w="40491" h="3331" extrusionOk="0">
                  <a:moveTo>
                    <a:pt x="0" y="1"/>
                  </a:moveTo>
                  <a:lnTo>
                    <a:pt x="0" y="3330"/>
                  </a:lnTo>
                  <a:lnTo>
                    <a:pt x="40491" y="3330"/>
                  </a:lnTo>
                  <a:lnTo>
                    <a:pt x="40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145775" y="5688750"/>
              <a:ext cx="983925" cy="347875"/>
            </a:xfrm>
            <a:custGeom>
              <a:avLst/>
              <a:gdLst/>
              <a:ahLst/>
              <a:cxnLst/>
              <a:rect l="l" t="t" r="r" b="b"/>
              <a:pathLst>
                <a:path w="39357" h="13915" extrusionOk="0">
                  <a:moveTo>
                    <a:pt x="13468" y="2687"/>
                  </a:moveTo>
                  <a:lnTo>
                    <a:pt x="13587" y="2702"/>
                  </a:lnTo>
                  <a:lnTo>
                    <a:pt x="13707" y="2732"/>
                  </a:lnTo>
                  <a:lnTo>
                    <a:pt x="13811" y="2777"/>
                  </a:lnTo>
                  <a:lnTo>
                    <a:pt x="13916" y="2822"/>
                  </a:lnTo>
                  <a:lnTo>
                    <a:pt x="14020" y="2882"/>
                  </a:lnTo>
                  <a:lnTo>
                    <a:pt x="14110" y="2956"/>
                  </a:lnTo>
                  <a:lnTo>
                    <a:pt x="14184" y="3031"/>
                  </a:lnTo>
                  <a:lnTo>
                    <a:pt x="14259" y="3120"/>
                  </a:lnTo>
                  <a:lnTo>
                    <a:pt x="14334" y="3210"/>
                  </a:lnTo>
                  <a:lnTo>
                    <a:pt x="14393" y="3300"/>
                  </a:lnTo>
                  <a:lnTo>
                    <a:pt x="14438" y="3404"/>
                  </a:lnTo>
                  <a:lnTo>
                    <a:pt x="14483" y="3524"/>
                  </a:lnTo>
                  <a:lnTo>
                    <a:pt x="14513" y="3628"/>
                  </a:lnTo>
                  <a:lnTo>
                    <a:pt x="14528" y="3748"/>
                  </a:lnTo>
                  <a:lnTo>
                    <a:pt x="14543" y="3867"/>
                  </a:lnTo>
                  <a:lnTo>
                    <a:pt x="14543" y="7032"/>
                  </a:lnTo>
                  <a:lnTo>
                    <a:pt x="14528" y="7152"/>
                  </a:lnTo>
                  <a:lnTo>
                    <a:pt x="14513" y="7271"/>
                  </a:lnTo>
                  <a:lnTo>
                    <a:pt x="14483" y="7390"/>
                  </a:lnTo>
                  <a:lnTo>
                    <a:pt x="14438" y="7495"/>
                  </a:lnTo>
                  <a:lnTo>
                    <a:pt x="14393" y="7599"/>
                  </a:lnTo>
                  <a:lnTo>
                    <a:pt x="14334" y="7704"/>
                  </a:lnTo>
                  <a:lnTo>
                    <a:pt x="14259" y="7794"/>
                  </a:lnTo>
                  <a:lnTo>
                    <a:pt x="14184" y="7868"/>
                  </a:lnTo>
                  <a:lnTo>
                    <a:pt x="14110" y="7943"/>
                  </a:lnTo>
                  <a:lnTo>
                    <a:pt x="14020" y="8017"/>
                  </a:lnTo>
                  <a:lnTo>
                    <a:pt x="13916" y="8077"/>
                  </a:lnTo>
                  <a:lnTo>
                    <a:pt x="13811" y="8122"/>
                  </a:lnTo>
                  <a:lnTo>
                    <a:pt x="13707" y="8167"/>
                  </a:lnTo>
                  <a:lnTo>
                    <a:pt x="13587" y="8197"/>
                  </a:lnTo>
                  <a:lnTo>
                    <a:pt x="13468" y="8212"/>
                  </a:lnTo>
                  <a:lnTo>
                    <a:pt x="13348" y="8226"/>
                  </a:lnTo>
                  <a:lnTo>
                    <a:pt x="13229" y="8212"/>
                  </a:lnTo>
                  <a:lnTo>
                    <a:pt x="13109" y="8197"/>
                  </a:lnTo>
                  <a:lnTo>
                    <a:pt x="13005" y="8167"/>
                  </a:lnTo>
                  <a:lnTo>
                    <a:pt x="12885" y="8122"/>
                  </a:lnTo>
                  <a:lnTo>
                    <a:pt x="12781" y="8077"/>
                  </a:lnTo>
                  <a:lnTo>
                    <a:pt x="12691" y="8017"/>
                  </a:lnTo>
                  <a:lnTo>
                    <a:pt x="12602" y="7943"/>
                  </a:lnTo>
                  <a:lnTo>
                    <a:pt x="12512" y="7868"/>
                  </a:lnTo>
                  <a:lnTo>
                    <a:pt x="12437" y="7794"/>
                  </a:lnTo>
                  <a:lnTo>
                    <a:pt x="12363" y="7704"/>
                  </a:lnTo>
                  <a:lnTo>
                    <a:pt x="12303" y="7599"/>
                  </a:lnTo>
                  <a:lnTo>
                    <a:pt x="12258" y="7495"/>
                  </a:lnTo>
                  <a:lnTo>
                    <a:pt x="12213" y="7390"/>
                  </a:lnTo>
                  <a:lnTo>
                    <a:pt x="12184" y="7271"/>
                  </a:lnTo>
                  <a:lnTo>
                    <a:pt x="12169" y="7152"/>
                  </a:lnTo>
                  <a:lnTo>
                    <a:pt x="12169" y="7032"/>
                  </a:lnTo>
                  <a:lnTo>
                    <a:pt x="12169" y="3867"/>
                  </a:lnTo>
                  <a:lnTo>
                    <a:pt x="12169" y="3748"/>
                  </a:lnTo>
                  <a:lnTo>
                    <a:pt x="12184" y="3628"/>
                  </a:lnTo>
                  <a:lnTo>
                    <a:pt x="12213" y="3524"/>
                  </a:lnTo>
                  <a:lnTo>
                    <a:pt x="12258" y="3404"/>
                  </a:lnTo>
                  <a:lnTo>
                    <a:pt x="12303" y="3300"/>
                  </a:lnTo>
                  <a:lnTo>
                    <a:pt x="12363" y="3210"/>
                  </a:lnTo>
                  <a:lnTo>
                    <a:pt x="12437" y="3120"/>
                  </a:lnTo>
                  <a:lnTo>
                    <a:pt x="12512" y="3031"/>
                  </a:lnTo>
                  <a:lnTo>
                    <a:pt x="12602" y="2956"/>
                  </a:lnTo>
                  <a:lnTo>
                    <a:pt x="12691" y="2882"/>
                  </a:lnTo>
                  <a:lnTo>
                    <a:pt x="12781" y="2822"/>
                  </a:lnTo>
                  <a:lnTo>
                    <a:pt x="12885" y="2777"/>
                  </a:lnTo>
                  <a:lnTo>
                    <a:pt x="13005" y="2732"/>
                  </a:lnTo>
                  <a:lnTo>
                    <a:pt x="13109" y="2702"/>
                  </a:lnTo>
                  <a:lnTo>
                    <a:pt x="13229" y="2687"/>
                  </a:lnTo>
                  <a:close/>
                  <a:moveTo>
                    <a:pt x="19798" y="2687"/>
                  </a:moveTo>
                  <a:lnTo>
                    <a:pt x="19917" y="2702"/>
                  </a:lnTo>
                  <a:lnTo>
                    <a:pt x="20037" y="2732"/>
                  </a:lnTo>
                  <a:lnTo>
                    <a:pt x="20141" y="2777"/>
                  </a:lnTo>
                  <a:lnTo>
                    <a:pt x="20246" y="2822"/>
                  </a:lnTo>
                  <a:lnTo>
                    <a:pt x="20336" y="2882"/>
                  </a:lnTo>
                  <a:lnTo>
                    <a:pt x="20425" y="2956"/>
                  </a:lnTo>
                  <a:lnTo>
                    <a:pt x="20515" y="3031"/>
                  </a:lnTo>
                  <a:lnTo>
                    <a:pt x="20589" y="3120"/>
                  </a:lnTo>
                  <a:lnTo>
                    <a:pt x="20664" y="3210"/>
                  </a:lnTo>
                  <a:lnTo>
                    <a:pt x="20724" y="3300"/>
                  </a:lnTo>
                  <a:lnTo>
                    <a:pt x="20769" y="3404"/>
                  </a:lnTo>
                  <a:lnTo>
                    <a:pt x="20813" y="3524"/>
                  </a:lnTo>
                  <a:lnTo>
                    <a:pt x="20843" y="3628"/>
                  </a:lnTo>
                  <a:lnTo>
                    <a:pt x="20858" y="3748"/>
                  </a:lnTo>
                  <a:lnTo>
                    <a:pt x="20858" y="3867"/>
                  </a:lnTo>
                  <a:lnTo>
                    <a:pt x="20858" y="7032"/>
                  </a:lnTo>
                  <a:lnTo>
                    <a:pt x="20858" y="7152"/>
                  </a:lnTo>
                  <a:lnTo>
                    <a:pt x="20843" y="7271"/>
                  </a:lnTo>
                  <a:lnTo>
                    <a:pt x="20813" y="7390"/>
                  </a:lnTo>
                  <a:lnTo>
                    <a:pt x="20769" y="7495"/>
                  </a:lnTo>
                  <a:lnTo>
                    <a:pt x="20724" y="7599"/>
                  </a:lnTo>
                  <a:lnTo>
                    <a:pt x="20664" y="7704"/>
                  </a:lnTo>
                  <a:lnTo>
                    <a:pt x="20589" y="7794"/>
                  </a:lnTo>
                  <a:lnTo>
                    <a:pt x="20515" y="7868"/>
                  </a:lnTo>
                  <a:lnTo>
                    <a:pt x="20425" y="7943"/>
                  </a:lnTo>
                  <a:lnTo>
                    <a:pt x="20336" y="8017"/>
                  </a:lnTo>
                  <a:lnTo>
                    <a:pt x="20246" y="8077"/>
                  </a:lnTo>
                  <a:lnTo>
                    <a:pt x="20141" y="8122"/>
                  </a:lnTo>
                  <a:lnTo>
                    <a:pt x="20037" y="8167"/>
                  </a:lnTo>
                  <a:lnTo>
                    <a:pt x="19917" y="8197"/>
                  </a:lnTo>
                  <a:lnTo>
                    <a:pt x="19798" y="8212"/>
                  </a:lnTo>
                  <a:lnTo>
                    <a:pt x="19679" y="8226"/>
                  </a:lnTo>
                  <a:lnTo>
                    <a:pt x="19559" y="8212"/>
                  </a:lnTo>
                  <a:lnTo>
                    <a:pt x="19440" y="8197"/>
                  </a:lnTo>
                  <a:lnTo>
                    <a:pt x="19320" y="8167"/>
                  </a:lnTo>
                  <a:lnTo>
                    <a:pt x="19216" y="8122"/>
                  </a:lnTo>
                  <a:lnTo>
                    <a:pt x="19111" y="8077"/>
                  </a:lnTo>
                  <a:lnTo>
                    <a:pt x="19007" y="8017"/>
                  </a:lnTo>
                  <a:lnTo>
                    <a:pt x="18917" y="7943"/>
                  </a:lnTo>
                  <a:lnTo>
                    <a:pt x="18843" y="7868"/>
                  </a:lnTo>
                  <a:lnTo>
                    <a:pt x="18768" y="7794"/>
                  </a:lnTo>
                  <a:lnTo>
                    <a:pt x="18693" y="7704"/>
                  </a:lnTo>
                  <a:lnTo>
                    <a:pt x="18633" y="7599"/>
                  </a:lnTo>
                  <a:lnTo>
                    <a:pt x="18589" y="7495"/>
                  </a:lnTo>
                  <a:lnTo>
                    <a:pt x="18544" y="7390"/>
                  </a:lnTo>
                  <a:lnTo>
                    <a:pt x="18514" y="7271"/>
                  </a:lnTo>
                  <a:lnTo>
                    <a:pt x="18499" y="7152"/>
                  </a:lnTo>
                  <a:lnTo>
                    <a:pt x="18484" y="7032"/>
                  </a:lnTo>
                  <a:lnTo>
                    <a:pt x="18484" y="3867"/>
                  </a:lnTo>
                  <a:lnTo>
                    <a:pt x="18499" y="3748"/>
                  </a:lnTo>
                  <a:lnTo>
                    <a:pt x="18514" y="3628"/>
                  </a:lnTo>
                  <a:lnTo>
                    <a:pt x="18544" y="3524"/>
                  </a:lnTo>
                  <a:lnTo>
                    <a:pt x="18589" y="3404"/>
                  </a:lnTo>
                  <a:lnTo>
                    <a:pt x="18633" y="3300"/>
                  </a:lnTo>
                  <a:lnTo>
                    <a:pt x="18693" y="3210"/>
                  </a:lnTo>
                  <a:lnTo>
                    <a:pt x="18768" y="3120"/>
                  </a:lnTo>
                  <a:lnTo>
                    <a:pt x="18843" y="3031"/>
                  </a:lnTo>
                  <a:lnTo>
                    <a:pt x="18917" y="2956"/>
                  </a:lnTo>
                  <a:lnTo>
                    <a:pt x="19007" y="2882"/>
                  </a:lnTo>
                  <a:lnTo>
                    <a:pt x="19111" y="2822"/>
                  </a:lnTo>
                  <a:lnTo>
                    <a:pt x="19216" y="2777"/>
                  </a:lnTo>
                  <a:lnTo>
                    <a:pt x="19320" y="2732"/>
                  </a:lnTo>
                  <a:lnTo>
                    <a:pt x="19440" y="2702"/>
                  </a:lnTo>
                  <a:lnTo>
                    <a:pt x="19559" y="2687"/>
                  </a:lnTo>
                  <a:close/>
                  <a:moveTo>
                    <a:pt x="26128" y="2687"/>
                  </a:moveTo>
                  <a:lnTo>
                    <a:pt x="26248" y="2702"/>
                  </a:lnTo>
                  <a:lnTo>
                    <a:pt x="26352" y="2732"/>
                  </a:lnTo>
                  <a:lnTo>
                    <a:pt x="26472" y="2777"/>
                  </a:lnTo>
                  <a:lnTo>
                    <a:pt x="26561" y="2822"/>
                  </a:lnTo>
                  <a:lnTo>
                    <a:pt x="26666" y="2882"/>
                  </a:lnTo>
                  <a:lnTo>
                    <a:pt x="26756" y="2956"/>
                  </a:lnTo>
                  <a:lnTo>
                    <a:pt x="26845" y="3031"/>
                  </a:lnTo>
                  <a:lnTo>
                    <a:pt x="26920" y="3120"/>
                  </a:lnTo>
                  <a:lnTo>
                    <a:pt x="26979" y="3210"/>
                  </a:lnTo>
                  <a:lnTo>
                    <a:pt x="27039" y="3300"/>
                  </a:lnTo>
                  <a:lnTo>
                    <a:pt x="27099" y="3404"/>
                  </a:lnTo>
                  <a:lnTo>
                    <a:pt x="27129" y="3524"/>
                  </a:lnTo>
                  <a:lnTo>
                    <a:pt x="27159" y="3628"/>
                  </a:lnTo>
                  <a:lnTo>
                    <a:pt x="27189" y="3748"/>
                  </a:lnTo>
                  <a:lnTo>
                    <a:pt x="27189" y="3867"/>
                  </a:lnTo>
                  <a:lnTo>
                    <a:pt x="27189" y="7032"/>
                  </a:lnTo>
                  <a:lnTo>
                    <a:pt x="27189" y="7152"/>
                  </a:lnTo>
                  <a:lnTo>
                    <a:pt x="27159" y="7271"/>
                  </a:lnTo>
                  <a:lnTo>
                    <a:pt x="27129" y="7390"/>
                  </a:lnTo>
                  <a:lnTo>
                    <a:pt x="27099" y="7495"/>
                  </a:lnTo>
                  <a:lnTo>
                    <a:pt x="27039" y="7599"/>
                  </a:lnTo>
                  <a:lnTo>
                    <a:pt x="26979" y="7704"/>
                  </a:lnTo>
                  <a:lnTo>
                    <a:pt x="26920" y="7794"/>
                  </a:lnTo>
                  <a:lnTo>
                    <a:pt x="26845" y="7868"/>
                  </a:lnTo>
                  <a:lnTo>
                    <a:pt x="26756" y="7943"/>
                  </a:lnTo>
                  <a:lnTo>
                    <a:pt x="26666" y="8017"/>
                  </a:lnTo>
                  <a:lnTo>
                    <a:pt x="26561" y="8077"/>
                  </a:lnTo>
                  <a:lnTo>
                    <a:pt x="26472" y="8122"/>
                  </a:lnTo>
                  <a:lnTo>
                    <a:pt x="26352" y="8167"/>
                  </a:lnTo>
                  <a:lnTo>
                    <a:pt x="26248" y="8197"/>
                  </a:lnTo>
                  <a:lnTo>
                    <a:pt x="26128" y="8212"/>
                  </a:lnTo>
                  <a:lnTo>
                    <a:pt x="26009" y="8226"/>
                  </a:lnTo>
                  <a:lnTo>
                    <a:pt x="25875" y="8212"/>
                  </a:lnTo>
                  <a:lnTo>
                    <a:pt x="25770" y="8197"/>
                  </a:lnTo>
                  <a:lnTo>
                    <a:pt x="25651" y="8167"/>
                  </a:lnTo>
                  <a:lnTo>
                    <a:pt x="25546" y="8122"/>
                  </a:lnTo>
                  <a:lnTo>
                    <a:pt x="25442" y="8077"/>
                  </a:lnTo>
                  <a:lnTo>
                    <a:pt x="25337" y="8017"/>
                  </a:lnTo>
                  <a:lnTo>
                    <a:pt x="25248" y="7943"/>
                  </a:lnTo>
                  <a:lnTo>
                    <a:pt x="25158" y="7868"/>
                  </a:lnTo>
                  <a:lnTo>
                    <a:pt x="25083" y="7794"/>
                  </a:lnTo>
                  <a:lnTo>
                    <a:pt x="25024" y="7704"/>
                  </a:lnTo>
                  <a:lnTo>
                    <a:pt x="24964" y="7599"/>
                  </a:lnTo>
                  <a:lnTo>
                    <a:pt x="24904" y="7495"/>
                  </a:lnTo>
                  <a:lnTo>
                    <a:pt x="24874" y="7390"/>
                  </a:lnTo>
                  <a:lnTo>
                    <a:pt x="24844" y="7271"/>
                  </a:lnTo>
                  <a:lnTo>
                    <a:pt x="24830" y="7152"/>
                  </a:lnTo>
                  <a:lnTo>
                    <a:pt x="24815" y="7032"/>
                  </a:lnTo>
                  <a:lnTo>
                    <a:pt x="24815" y="3867"/>
                  </a:lnTo>
                  <a:lnTo>
                    <a:pt x="24830" y="3748"/>
                  </a:lnTo>
                  <a:lnTo>
                    <a:pt x="24844" y="3628"/>
                  </a:lnTo>
                  <a:lnTo>
                    <a:pt x="24874" y="3524"/>
                  </a:lnTo>
                  <a:lnTo>
                    <a:pt x="24904" y="3404"/>
                  </a:lnTo>
                  <a:lnTo>
                    <a:pt x="24964" y="3300"/>
                  </a:lnTo>
                  <a:lnTo>
                    <a:pt x="25024" y="3210"/>
                  </a:lnTo>
                  <a:lnTo>
                    <a:pt x="25083" y="3120"/>
                  </a:lnTo>
                  <a:lnTo>
                    <a:pt x="25158" y="3031"/>
                  </a:lnTo>
                  <a:lnTo>
                    <a:pt x="25248" y="2956"/>
                  </a:lnTo>
                  <a:lnTo>
                    <a:pt x="25337" y="2882"/>
                  </a:lnTo>
                  <a:lnTo>
                    <a:pt x="25442" y="2822"/>
                  </a:lnTo>
                  <a:lnTo>
                    <a:pt x="25546" y="2777"/>
                  </a:lnTo>
                  <a:lnTo>
                    <a:pt x="25651" y="2732"/>
                  </a:lnTo>
                  <a:lnTo>
                    <a:pt x="25770" y="2702"/>
                  </a:lnTo>
                  <a:lnTo>
                    <a:pt x="25875" y="2687"/>
                  </a:lnTo>
                  <a:close/>
                  <a:moveTo>
                    <a:pt x="1" y="0"/>
                  </a:moveTo>
                  <a:lnTo>
                    <a:pt x="9212" y="13392"/>
                  </a:lnTo>
                  <a:lnTo>
                    <a:pt x="9302" y="13512"/>
                  </a:lnTo>
                  <a:lnTo>
                    <a:pt x="9407" y="13616"/>
                  </a:lnTo>
                  <a:lnTo>
                    <a:pt x="9511" y="13706"/>
                  </a:lnTo>
                  <a:lnTo>
                    <a:pt x="9631" y="13780"/>
                  </a:lnTo>
                  <a:lnTo>
                    <a:pt x="9765" y="13840"/>
                  </a:lnTo>
                  <a:lnTo>
                    <a:pt x="9899" y="13885"/>
                  </a:lnTo>
                  <a:lnTo>
                    <a:pt x="10049" y="13900"/>
                  </a:lnTo>
                  <a:lnTo>
                    <a:pt x="10183" y="13915"/>
                  </a:lnTo>
                  <a:lnTo>
                    <a:pt x="29159" y="13915"/>
                  </a:lnTo>
                  <a:lnTo>
                    <a:pt x="29309" y="13900"/>
                  </a:lnTo>
                  <a:lnTo>
                    <a:pt x="29458" y="13885"/>
                  </a:lnTo>
                  <a:lnTo>
                    <a:pt x="29592" y="13840"/>
                  </a:lnTo>
                  <a:lnTo>
                    <a:pt x="29712" y="13780"/>
                  </a:lnTo>
                  <a:lnTo>
                    <a:pt x="29846" y="13706"/>
                  </a:lnTo>
                  <a:lnTo>
                    <a:pt x="29951" y="13616"/>
                  </a:lnTo>
                  <a:lnTo>
                    <a:pt x="30055" y="13512"/>
                  </a:lnTo>
                  <a:lnTo>
                    <a:pt x="30145" y="13392"/>
                  </a:lnTo>
                  <a:lnTo>
                    <a:pt x="39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6C9A-735B-7056-965F-83944417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O" dirty="0"/>
              <a:t>Könyvészet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B3EFC-D598-4EB8-26DA-3DA5087BB882}"/>
              </a:ext>
            </a:extLst>
          </p:cNvPr>
          <p:cNvSpPr txBox="1"/>
          <p:nvPr/>
        </p:nvSpPr>
        <p:spPr>
          <a:xfrm>
            <a:off x="175437" y="782875"/>
            <a:ext cx="83534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j-lt"/>
              </a:rPr>
              <a:t>Apple Inc., . </a:t>
            </a:r>
            <a:r>
              <a:rPr lang="en-GB" sz="1200" dirty="0" err="1">
                <a:latin typeface="+mj-lt"/>
              </a:rPr>
              <a:t>Swiftui</a:t>
            </a:r>
            <a:r>
              <a:rPr lang="en-GB" sz="1200" dirty="0">
                <a:latin typeface="+mj-lt"/>
              </a:rPr>
              <a:t> – managing model data in your app. https://developer.apple.com/documentation/swiftui/managing-model-data-in-your-app,2025. Elérhet</a:t>
            </a:r>
            <a:r>
              <a:rPr lang="hu-HU" sz="1200" dirty="0">
                <a:latin typeface="+mj-lt"/>
              </a:rPr>
              <a:t>ő</a:t>
            </a:r>
            <a:r>
              <a:rPr lang="en-GB" sz="1200" dirty="0">
                <a:latin typeface="+mj-lt"/>
              </a:rPr>
              <a:t>: </a:t>
            </a:r>
            <a:r>
              <a:rPr lang="en-GB" sz="1200" dirty="0">
                <a:latin typeface="+mj-lt"/>
                <a:hlinkClick r:id="rId2"/>
              </a:rPr>
              <a:t>https://developer.apple.com/documentation/swiftui/managing-model-data-in-your-app</a:t>
            </a:r>
            <a:r>
              <a:rPr lang="en-GB" sz="1200" dirty="0">
                <a:latin typeface="+mj-lt"/>
              </a:rPr>
              <a:t>.</a:t>
            </a:r>
            <a:endParaRPr lang="hu-HU" sz="1200" dirty="0">
              <a:latin typeface="+mj-lt"/>
            </a:endParaRPr>
          </a:p>
          <a:p>
            <a:r>
              <a:rPr lang="en-GB" sz="1200" dirty="0">
                <a:latin typeface="+mj-lt"/>
              </a:rPr>
              <a:t>Apple Inc., . Swift programming language documentation. https://www.swift.org/documentation/, 2025. Elérhet</a:t>
            </a:r>
            <a:r>
              <a:rPr lang="hu-HU" sz="1200" dirty="0">
                <a:latin typeface="+mj-lt"/>
              </a:rPr>
              <a:t>ő</a:t>
            </a:r>
            <a:r>
              <a:rPr lang="en-GB" sz="1200" dirty="0">
                <a:latin typeface="+mj-lt"/>
              </a:rPr>
              <a:t>: </a:t>
            </a:r>
            <a:r>
              <a:rPr lang="en-GB" sz="1200" dirty="0">
                <a:latin typeface="+mj-lt"/>
                <a:hlinkClick r:id="rId3"/>
              </a:rPr>
              <a:t>https://www.swift.org/documentation/</a:t>
            </a:r>
            <a:r>
              <a:rPr lang="en-GB" sz="1200" dirty="0">
                <a:latin typeface="+mj-lt"/>
              </a:rPr>
              <a:t>.</a:t>
            </a:r>
            <a:endParaRPr lang="hu-HU" sz="1200" dirty="0">
              <a:latin typeface="+mj-lt"/>
            </a:endParaRPr>
          </a:p>
          <a:p>
            <a:r>
              <a:rPr lang="en-GB" sz="1200" dirty="0">
                <a:latin typeface="+mj-lt"/>
              </a:rPr>
              <a:t>Apple Inc., . </a:t>
            </a:r>
            <a:r>
              <a:rPr lang="en-GB" sz="1200" dirty="0" err="1">
                <a:latin typeface="+mj-lt"/>
              </a:rPr>
              <a:t>Swiftui</a:t>
            </a:r>
            <a:r>
              <a:rPr lang="en-GB" sz="1200" dirty="0">
                <a:latin typeface="+mj-lt"/>
              </a:rPr>
              <a:t> documentation. https://developer.apple.com/xcode/swiftui/, 2025. Elérhet</a:t>
            </a:r>
            <a:r>
              <a:rPr lang="hu-HU" sz="1200" dirty="0">
                <a:latin typeface="+mj-lt"/>
              </a:rPr>
              <a:t>ő</a:t>
            </a:r>
            <a:r>
              <a:rPr lang="en-GB" sz="1200" dirty="0">
                <a:latin typeface="+mj-lt"/>
              </a:rPr>
              <a:t>: </a:t>
            </a:r>
            <a:r>
              <a:rPr lang="en-GB" sz="1200" dirty="0">
                <a:latin typeface="+mj-lt"/>
                <a:hlinkClick r:id="rId4"/>
              </a:rPr>
              <a:t>https://developer.apple.com/xcode/swiftui/</a:t>
            </a:r>
            <a:r>
              <a:rPr lang="en-GB" sz="1200" dirty="0">
                <a:latin typeface="+mj-lt"/>
              </a:rPr>
              <a:t>.</a:t>
            </a:r>
            <a:endParaRPr lang="hu-HU" sz="1200" dirty="0">
              <a:latin typeface="+mj-lt"/>
            </a:endParaRPr>
          </a:p>
          <a:p>
            <a:r>
              <a:rPr lang="en-GB" sz="1200" dirty="0" err="1">
                <a:latin typeface="+mj-lt"/>
              </a:rPr>
              <a:t>Automattic</a:t>
            </a:r>
            <a:r>
              <a:rPr lang="en-GB" sz="1200" dirty="0">
                <a:latin typeface="+mj-lt"/>
              </a:rPr>
              <a:t> Inc., . Mongoose schema documentation. https://mongoosejs.com/docs/guide.html, 2025. Elérhet</a:t>
            </a:r>
            <a:r>
              <a:rPr lang="hu-HU" sz="1200" dirty="0">
                <a:latin typeface="+mj-lt"/>
              </a:rPr>
              <a:t>ő</a:t>
            </a:r>
            <a:r>
              <a:rPr lang="en-GB" sz="1200" dirty="0">
                <a:latin typeface="+mj-lt"/>
              </a:rPr>
              <a:t>: </a:t>
            </a:r>
            <a:r>
              <a:rPr lang="en-GB" sz="1200" dirty="0">
                <a:latin typeface="+mj-lt"/>
                <a:hlinkClick r:id="rId5"/>
              </a:rPr>
              <a:t>https://mongoosejs.com/docs/guide.html</a:t>
            </a:r>
            <a:r>
              <a:rPr lang="en-GB" sz="1200" dirty="0">
                <a:latin typeface="+mj-lt"/>
              </a:rPr>
              <a:t>.</a:t>
            </a:r>
            <a:endParaRPr lang="hu-HU" sz="1200" dirty="0">
              <a:latin typeface="+mj-lt"/>
            </a:endParaRPr>
          </a:p>
          <a:p>
            <a:r>
              <a:rPr lang="en-GB" sz="1200" dirty="0" err="1">
                <a:latin typeface="+mj-lt"/>
              </a:rPr>
              <a:t>Cloudinary</a:t>
            </a:r>
            <a:r>
              <a:rPr lang="en-GB" sz="1200" dirty="0">
                <a:latin typeface="+mj-lt"/>
              </a:rPr>
              <a:t>, . </a:t>
            </a:r>
            <a:r>
              <a:rPr lang="en-GB" sz="1200" dirty="0" err="1">
                <a:latin typeface="+mj-lt"/>
              </a:rPr>
              <a:t>Cloudinary</a:t>
            </a:r>
            <a:r>
              <a:rPr lang="en-GB" sz="1200" dirty="0">
                <a:latin typeface="+mj-lt"/>
              </a:rPr>
              <a:t> documentation. https://cloudinary.com/documentation,2025. Elérhet</a:t>
            </a:r>
            <a:r>
              <a:rPr lang="hu-HU" sz="1200" dirty="0">
                <a:latin typeface="+mj-lt"/>
              </a:rPr>
              <a:t>ő</a:t>
            </a:r>
            <a:r>
              <a:rPr lang="en-GB" sz="1200" dirty="0">
                <a:latin typeface="+mj-lt"/>
              </a:rPr>
              <a:t>: </a:t>
            </a:r>
            <a:r>
              <a:rPr lang="en-GB" sz="1200" dirty="0">
                <a:latin typeface="+mj-lt"/>
                <a:hlinkClick r:id="rId6"/>
              </a:rPr>
              <a:t>https://cloudinary.com/documentation</a:t>
            </a:r>
            <a:r>
              <a:rPr lang="en-GB" sz="1200" dirty="0">
                <a:latin typeface="+mj-lt"/>
              </a:rPr>
              <a:t>.</a:t>
            </a:r>
            <a:endParaRPr lang="hu-HU" sz="1200" dirty="0">
              <a:latin typeface="+mj-lt"/>
            </a:endParaRPr>
          </a:p>
          <a:p>
            <a:r>
              <a:rPr lang="en-GB" sz="1200" dirty="0">
                <a:latin typeface="+mj-lt"/>
              </a:rPr>
              <a:t>MongoDB Inc., . MongoDB Atlas Page. ://www.mongodb.com/docs/atlas/, 2025.</a:t>
            </a:r>
            <a:endParaRPr lang="hu-HU" sz="1200" dirty="0">
              <a:latin typeface="+mj-lt"/>
            </a:endParaRPr>
          </a:p>
          <a:p>
            <a:r>
              <a:rPr lang="en-GB" sz="1200" dirty="0">
                <a:latin typeface="+mj-lt"/>
              </a:rPr>
              <a:t>OpenAI Developers, . OpenAI API Documentation. https://platform.openai.com/docs, 2025. Elérhet</a:t>
            </a:r>
            <a:r>
              <a:rPr lang="hu-HU" sz="1200" dirty="0">
                <a:latin typeface="+mj-lt"/>
              </a:rPr>
              <a:t>ő</a:t>
            </a:r>
            <a:r>
              <a:rPr lang="en-GB" sz="1200" dirty="0">
                <a:latin typeface="+mj-lt"/>
              </a:rPr>
              <a:t>: </a:t>
            </a:r>
            <a:r>
              <a:rPr lang="en-GB" sz="1200" dirty="0">
                <a:latin typeface="+mj-lt"/>
                <a:hlinkClick r:id="rId7"/>
              </a:rPr>
              <a:t>https://platform.openai.com/docs</a:t>
            </a:r>
            <a:r>
              <a:rPr lang="en-GB" sz="1200" dirty="0">
                <a:latin typeface="+mj-lt"/>
              </a:rPr>
              <a:t>.</a:t>
            </a:r>
            <a:endParaRPr lang="hu-HU" sz="1200" dirty="0">
              <a:latin typeface="+mj-lt"/>
            </a:endParaRPr>
          </a:p>
          <a:p>
            <a:r>
              <a:rPr lang="en-GB" sz="1200" dirty="0" err="1">
                <a:latin typeface="+mj-lt"/>
              </a:rPr>
              <a:t>OpenJs</a:t>
            </a:r>
            <a:r>
              <a:rPr lang="en-GB" sz="1200" dirty="0">
                <a:latin typeface="+mj-lt"/>
              </a:rPr>
              <a:t> foundation, . Express guide. https://expressjs.com/en/guide/routing.html, 2025. Elérhet</a:t>
            </a:r>
            <a:r>
              <a:rPr lang="hu-HU" sz="1200" dirty="0">
                <a:latin typeface="+mj-lt"/>
              </a:rPr>
              <a:t>ő</a:t>
            </a:r>
            <a:r>
              <a:rPr lang="en-GB" sz="1200" dirty="0">
                <a:latin typeface="+mj-lt"/>
              </a:rPr>
              <a:t>: </a:t>
            </a:r>
            <a:r>
              <a:rPr lang="en-GB" sz="1200" dirty="0">
                <a:latin typeface="+mj-lt"/>
                <a:hlinkClick r:id="rId8"/>
              </a:rPr>
              <a:t>https://expressjs.com/en/guide/routing.html</a:t>
            </a:r>
            <a:r>
              <a:rPr lang="en-GB" sz="1200" dirty="0">
                <a:latin typeface="+mj-lt"/>
              </a:rPr>
              <a:t>.</a:t>
            </a:r>
            <a:endParaRPr lang="hu-HU" sz="1200" dirty="0">
              <a:latin typeface="+mj-lt"/>
            </a:endParaRPr>
          </a:p>
          <a:p>
            <a:r>
              <a:rPr lang="en-GB" sz="1200" dirty="0" err="1">
                <a:latin typeface="+mj-lt"/>
              </a:rPr>
              <a:t>OpenJs</a:t>
            </a:r>
            <a:r>
              <a:rPr lang="en-GB" sz="1200" dirty="0">
                <a:latin typeface="+mj-lt"/>
              </a:rPr>
              <a:t> foundation, . Node.js documentation. https://nodejs.org/docs/latest/api/, 2025. Elérhet</a:t>
            </a:r>
            <a:r>
              <a:rPr lang="hu-HU" sz="1200" dirty="0">
                <a:latin typeface="+mj-lt"/>
              </a:rPr>
              <a:t>ő</a:t>
            </a:r>
            <a:r>
              <a:rPr lang="en-GB" sz="1200" dirty="0">
                <a:latin typeface="+mj-lt"/>
              </a:rPr>
              <a:t>: </a:t>
            </a:r>
            <a:r>
              <a:rPr lang="en-GB" sz="1200" dirty="0">
                <a:latin typeface="+mj-lt"/>
                <a:hlinkClick r:id="rId9"/>
              </a:rPr>
              <a:t>https://nodejs.org/docs/latest/api/</a:t>
            </a:r>
            <a:r>
              <a:rPr lang="en-GB" sz="1200" dirty="0">
                <a:latin typeface="+mj-lt"/>
              </a:rPr>
              <a:t>.</a:t>
            </a:r>
            <a:endParaRPr lang="hu-HU" sz="1200" dirty="0">
              <a:latin typeface="+mj-lt"/>
            </a:endParaRPr>
          </a:p>
          <a:p>
            <a:r>
              <a:rPr lang="en-GB" sz="1200" dirty="0">
                <a:latin typeface="+mj-lt"/>
              </a:rPr>
              <a:t>Render., . Render about page. https://render.com/about, 2025. Elérhet</a:t>
            </a:r>
            <a:r>
              <a:rPr lang="hu-HU" sz="1200" dirty="0">
                <a:latin typeface="+mj-lt"/>
              </a:rPr>
              <a:t>ő</a:t>
            </a:r>
            <a:r>
              <a:rPr lang="en-GB" sz="1200" dirty="0">
                <a:latin typeface="+mj-lt"/>
              </a:rPr>
              <a:t>: </a:t>
            </a:r>
            <a:r>
              <a:rPr lang="en-GB" sz="1200" dirty="0">
                <a:latin typeface="+mj-lt"/>
                <a:hlinkClick r:id="rId10"/>
              </a:rPr>
              <a:t>https://render.com/about</a:t>
            </a:r>
            <a:r>
              <a:rPr lang="en-GB" sz="1200" dirty="0">
                <a:latin typeface="+mj-lt"/>
              </a:rPr>
              <a:t>.</a:t>
            </a:r>
            <a:endParaRPr lang="hu-HU" sz="1200" dirty="0">
              <a:latin typeface="+mj-lt"/>
            </a:endParaRPr>
          </a:p>
          <a:p>
            <a:r>
              <a:rPr lang="en-GB" sz="1200" dirty="0">
                <a:latin typeface="+mj-lt"/>
              </a:rPr>
              <a:t>Richardson, L. </a:t>
            </a:r>
            <a:r>
              <a:rPr lang="en-GB" sz="1200" dirty="0" err="1">
                <a:latin typeface="+mj-lt"/>
              </a:rPr>
              <a:t>és</a:t>
            </a:r>
            <a:r>
              <a:rPr lang="en-GB" sz="1200" dirty="0">
                <a:latin typeface="+mj-lt"/>
              </a:rPr>
              <a:t> Amundsen, M. RESTful Web APIs. O’Reilly Media, 2013.</a:t>
            </a:r>
          </a:p>
          <a:p>
            <a:r>
              <a:rPr lang="en-RO" sz="1200" dirty="0">
                <a:latin typeface="+mj-lt"/>
              </a:rPr>
              <a:t>PPT template: </a:t>
            </a:r>
            <a:r>
              <a:rPr lang="en-GB" sz="1200" dirty="0">
                <a:latin typeface="+mj-lt"/>
              </a:rPr>
              <a:t>https://</a:t>
            </a:r>
            <a:r>
              <a:rPr lang="en-GB" sz="1200" dirty="0" err="1">
                <a:latin typeface="+mj-lt"/>
              </a:rPr>
              <a:t>slidesgo.com</a:t>
            </a:r>
            <a:r>
              <a:rPr lang="en-GB" sz="1200" dirty="0">
                <a:latin typeface="+mj-lt"/>
              </a:rPr>
              <a:t>/theme/veterinary-medicine-infographics#search-Veterinary&amp;position-1&amp;results-27</a:t>
            </a:r>
            <a:endParaRPr lang="en-RO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426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 txBox="1">
            <a:spLocks noGrp="1"/>
          </p:cNvSpPr>
          <p:nvPr>
            <p:ph type="title"/>
          </p:nvPr>
        </p:nvSpPr>
        <p:spPr>
          <a:xfrm>
            <a:off x="353787" y="1217018"/>
            <a:ext cx="8229600" cy="5355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 dirty="0"/>
              <a:t>A projekt története</a:t>
            </a:r>
            <a:endParaRPr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568182-2EF4-BD1C-80CF-51304C70CE51}"/>
              </a:ext>
            </a:extLst>
          </p:cNvPr>
          <p:cNvGrpSpPr/>
          <p:nvPr/>
        </p:nvGrpSpPr>
        <p:grpSpPr>
          <a:xfrm>
            <a:off x="241580" y="2337182"/>
            <a:ext cx="8660840" cy="1010547"/>
            <a:chOff x="0" y="2363248"/>
            <a:chExt cx="9014627" cy="1118356"/>
          </a:xfrm>
        </p:grpSpPr>
        <p:grpSp>
          <p:nvGrpSpPr>
            <p:cNvPr id="317" name="Google Shape;317;p18"/>
            <p:cNvGrpSpPr/>
            <p:nvPr/>
          </p:nvGrpSpPr>
          <p:grpSpPr>
            <a:xfrm>
              <a:off x="0" y="2363248"/>
              <a:ext cx="5350079" cy="1118356"/>
              <a:chOff x="503066" y="2483207"/>
              <a:chExt cx="5350079" cy="1118356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1276738" y="3127700"/>
                <a:ext cx="123900" cy="123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503066" y="2483207"/>
                <a:ext cx="1762985" cy="1101426"/>
              </a:xfrm>
              <a:custGeom>
                <a:avLst/>
                <a:gdLst/>
                <a:ahLst/>
                <a:cxnLst/>
                <a:rect l="l" t="t" r="r" b="b"/>
                <a:pathLst>
                  <a:path w="83643" h="52256" extrusionOk="0">
                    <a:moveTo>
                      <a:pt x="69617" y="0"/>
                    </a:moveTo>
                    <a:lnTo>
                      <a:pt x="69617" y="0"/>
                    </a:lnTo>
                    <a:lnTo>
                      <a:pt x="69935" y="0"/>
                    </a:lnTo>
                    <a:lnTo>
                      <a:pt x="70262" y="18"/>
                    </a:lnTo>
                    <a:lnTo>
                      <a:pt x="70580" y="45"/>
                    </a:lnTo>
                    <a:lnTo>
                      <a:pt x="70908" y="82"/>
                    </a:lnTo>
                    <a:lnTo>
                      <a:pt x="71226" y="136"/>
                    </a:lnTo>
                    <a:lnTo>
                      <a:pt x="71544" y="191"/>
                    </a:lnTo>
                    <a:lnTo>
                      <a:pt x="71871" y="255"/>
                    </a:lnTo>
                    <a:lnTo>
                      <a:pt x="72189" y="336"/>
                    </a:lnTo>
                    <a:lnTo>
                      <a:pt x="72507" y="427"/>
                    </a:lnTo>
                    <a:lnTo>
                      <a:pt x="72826" y="518"/>
                    </a:lnTo>
                    <a:lnTo>
                      <a:pt x="73144" y="627"/>
                    </a:lnTo>
                    <a:lnTo>
                      <a:pt x="73453" y="736"/>
                    </a:lnTo>
                    <a:lnTo>
                      <a:pt x="73771" y="864"/>
                    </a:lnTo>
                    <a:lnTo>
                      <a:pt x="74080" y="991"/>
                    </a:lnTo>
                    <a:lnTo>
                      <a:pt x="74389" y="1136"/>
                    </a:lnTo>
                    <a:lnTo>
                      <a:pt x="74698" y="1282"/>
                    </a:lnTo>
                    <a:lnTo>
                      <a:pt x="75007" y="1436"/>
                    </a:lnTo>
                    <a:lnTo>
                      <a:pt x="75307" y="1600"/>
                    </a:lnTo>
                    <a:lnTo>
                      <a:pt x="75607" y="1772"/>
                    </a:lnTo>
                    <a:lnTo>
                      <a:pt x="75907" y="1954"/>
                    </a:lnTo>
                    <a:lnTo>
                      <a:pt x="76198" y="2136"/>
                    </a:lnTo>
                    <a:lnTo>
                      <a:pt x="76489" y="2327"/>
                    </a:lnTo>
                    <a:lnTo>
                      <a:pt x="76779" y="2527"/>
                    </a:lnTo>
                    <a:lnTo>
                      <a:pt x="77061" y="2736"/>
                    </a:lnTo>
                    <a:lnTo>
                      <a:pt x="77343" y="2945"/>
                    </a:lnTo>
                    <a:lnTo>
                      <a:pt x="77625" y="3163"/>
                    </a:lnTo>
                    <a:lnTo>
                      <a:pt x="77897" y="3390"/>
                    </a:lnTo>
                    <a:lnTo>
                      <a:pt x="78170" y="3618"/>
                    </a:lnTo>
                    <a:lnTo>
                      <a:pt x="78434" y="3854"/>
                    </a:lnTo>
                    <a:lnTo>
                      <a:pt x="78688" y="4090"/>
                    </a:lnTo>
                    <a:lnTo>
                      <a:pt x="78943" y="4336"/>
                    </a:lnTo>
                    <a:lnTo>
                      <a:pt x="79197" y="4590"/>
                    </a:lnTo>
                    <a:lnTo>
                      <a:pt x="79443" y="4845"/>
                    </a:lnTo>
                    <a:lnTo>
                      <a:pt x="79688" y="5099"/>
                    </a:lnTo>
                    <a:lnTo>
                      <a:pt x="79915" y="5363"/>
                    </a:lnTo>
                    <a:lnTo>
                      <a:pt x="80152" y="5636"/>
                    </a:lnTo>
                    <a:lnTo>
                      <a:pt x="80370" y="5908"/>
                    </a:lnTo>
                    <a:lnTo>
                      <a:pt x="80588" y="6181"/>
                    </a:lnTo>
                    <a:lnTo>
                      <a:pt x="80806" y="6463"/>
                    </a:lnTo>
                    <a:lnTo>
                      <a:pt x="81006" y="6744"/>
                    </a:lnTo>
                    <a:lnTo>
                      <a:pt x="81206" y="7035"/>
                    </a:lnTo>
                    <a:lnTo>
                      <a:pt x="81397" y="7317"/>
                    </a:lnTo>
                    <a:lnTo>
                      <a:pt x="81588" y="7608"/>
                    </a:lnTo>
                    <a:lnTo>
                      <a:pt x="81770" y="7908"/>
                    </a:lnTo>
                    <a:lnTo>
                      <a:pt x="81942" y="8199"/>
                    </a:lnTo>
                    <a:lnTo>
                      <a:pt x="82106" y="8499"/>
                    </a:lnTo>
                    <a:lnTo>
                      <a:pt x="82260" y="8799"/>
                    </a:lnTo>
                    <a:lnTo>
                      <a:pt x="82415" y="9108"/>
                    </a:lnTo>
                    <a:lnTo>
                      <a:pt x="82551" y="9408"/>
                    </a:lnTo>
                    <a:lnTo>
                      <a:pt x="82688" y="9717"/>
                    </a:lnTo>
                    <a:lnTo>
                      <a:pt x="82815" y="10017"/>
                    </a:lnTo>
                    <a:lnTo>
                      <a:pt x="82933" y="10326"/>
                    </a:lnTo>
                    <a:lnTo>
                      <a:pt x="83042" y="10635"/>
                    </a:lnTo>
                    <a:lnTo>
                      <a:pt x="83142" y="10944"/>
                    </a:lnTo>
                    <a:lnTo>
                      <a:pt x="83233" y="11253"/>
                    </a:lnTo>
                    <a:lnTo>
                      <a:pt x="83315" y="11562"/>
                    </a:lnTo>
                    <a:lnTo>
                      <a:pt x="83388" y="11871"/>
                    </a:lnTo>
                    <a:lnTo>
                      <a:pt x="83451" y="12180"/>
                    </a:lnTo>
                    <a:lnTo>
                      <a:pt x="83506" y="12489"/>
                    </a:lnTo>
                    <a:lnTo>
                      <a:pt x="83551" y="12798"/>
                    </a:lnTo>
                    <a:lnTo>
                      <a:pt x="83588" y="13107"/>
                    </a:lnTo>
                    <a:lnTo>
                      <a:pt x="83615" y="13407"/>
                    </a:lnTo>
                    <a:lnTo>
                      <a:pt x="83633" y="13716"/>
                    </a:lnTo>
                    <a:lnTo>
                      <a:pt x="83642" y="14016"/>
                    </a:lnTo>
                    <a:lnTo>
                      <a:pt x="83642" y="14016"/>
                    </a:lnTo>
                    <a:lnTo>
                      <a:pt x="83633" y="14616"/>
                    </a:lnTo>
                    <a:lnTo>
                      <a:pt x="83606" y="15189"/>
                    </a:lnTo>
                    <a:lnTo>
                      <a:pt x="83569" y="15752"/>
                    </a:lnTo>
                    <a:lnTo>
                      <a:pt x="83506" y="16288"/>
                    </a:lnTo>
                    <a:lnTo>
                      <a:pt x="83442" y="16816"/>
                    </a:lnTo>
                    <a:lnTo>
                      <a:pt x="83351" y="17325"/>
                    </a:lnTo>
                    <a:lnTo>
                      <a:pt x="83251" y="17815"/>
                    </a:lnTo>
                    <a:lnTo>
                      <a:pt x="83133" y="18288"/>
                    </a:lnTo>
                    <a:lnTo>
                      <a:pt x="83006" y="18752"/>
                    </a:lnTo>
                    <a:lnTo>
                      <a:pt x="82860" y="19197"/>
                    </a:lnTo>
                    <a:lnTo>
                      <a:pt x="82706" y="19624"/>
                    </a:lnTo>
                    <a:lnTo>
                      <a:pt x="82533" y="20042"/>
                    </a:lnTo>
                    <a:lnTo>
                      <a:pt x="82351" y="20451"/>
                    </a:lnTo>
                    <a:lnTo>
                      <a:pt x="82151" y="20833"/>
                    </a:lnTo>
                    <a:lnTo>
                      <a:pt x="81942" y="21215"/>
                    </a:lnTo>
                    <a:lnTo>
                      <a:pt x="81724" y="21579"/>
                    </a:lnTo>
                    <a:lnTo>
                      <a:pt x="81488" y="21933"/>
                    </a:lnTo>
                    <a:lnTo>
                      <a:pt x="81242" y="22278"/>
                    </a:lnTo>
                    <a:lnTo>
                      <a:pt x="80979" y="22606"/>
                    </a:lnTo>
                    <a:lnTo>
                      <a:pt x="80715" y="22924"/>
                    </a:lnTo>
                    <a:lnTo>
                      <a:pt x="80433" y="23242"/>
                    </a:lnTo>
                    <a:lnTo>
                      <a:pt x="80143" y="23542"/>
                    </a:lnTo>
                    <a:lnTo>
                      <a:pt x="79843" y="23833"/>
                    </a:lnTo>
                    <a:lnTo>
                      <a:pt x="79524" y="24115"/>
                    </a:lnTo>
                    <a:lnTo>
                      <a:pt x="79206" y="24387"/>
                    </a:lnTo>
                    <a:lnTo>
                      <a:pt x="78870" y="24660"/>
                    </a:lnTo>
                    <a:lnTo>
                      <a:pt x="78534" y="24923"/>
                    </a:lnTo>
                    <a:lnTo>
                      <a:pt x="78179" y="25169"/>
                    </a:lnTo>
                    <a:lnTo>
                      <a:pt x="77816" y="25423"/>
                    </a:lnTo>
                    <a:lnTo>
                      <a:pt x="77452" y="25660"/>
                    </a:lnTo>
                    <a:lnTo>
                      <a:pt x="77070" y="25896"/>
                    </a:lnTo>
                    <a:lnTo>
                      <a:pt x="76689" y="26123"/>
                    </a:lnTo>
                    <a:lnTo>
                      <a:pt x="76689" y="26123"/>
                    </a:lnTo>
                    <a:lnTo>
                      <a:pt x="77070" y="26360"/>
                    </a:lnTo>
                    <a:lnTo>
                      <a:pt x="77452" y="26596"/>
                    </a:lnTo>
                    <a:lnTo>
                      <a:pt x="77816" y="26832"/>
                    </a:lnTo>
                    <a:lnTo>
                      <a:pt x="78179" y="27078"/>
                    </a:lnTo>
                    <a:lnTo>
                      <a:pt x="78534" y="27332"/>
                    </a:lnTo>
                    <a:lnTo>
                      <a:pt x="78870" y="27596"/>
                    </a:lnTo>
                    <a:lnTo>
                      <a:pt x="79206" y="27859"/>
                    </a:lnTo>
                    <a:lnTo>
                      <a:pt x="79524" y="28141"/>
                    </a:lnTo>
                    <a:lnTo>
                      <a:pt x="79843" y="28423"/>
                    </a:lnTo>
                    <a:lnTo>
                      <a:pt x="80143" y="28714"/>
                    </a:lnTo>
                    <a:lnTo>
                      <a:pt x="80433" y="29014"/>
                    </a:lnTo>
                    <a:lnTo>
                      <a:pt x="80715" y="29323"/>
                    </a:lnTo>
                    <a:lnTo>
                      <a:pt x="80979" y="29650"/>
                    </a:lnTo>
                    <a:lnTo>
                      <a:pt x="81242" y="29977"/>
                    </a:lnTo>
                    <a:lnTo>
                      <a:pt x="81488" y="30323"/>
                    </a:lnTo>
                    <a:lnTo>
                      <a:pt x="81724" y="30677"/>
                    </a:lnTo>
                    <a:lnTo>
                      <a:pt x="81942" y="31041"/>
                    </a:lnTo>
                    <a:lnTo>
                      <a:pt x="82151" y="31413"/>
                    </a:lnTo>
                    <a:lnTo>
                      <a:pt x="82351" y="31804"/>
                    </a:lnTo>
                    <a:lnTo>
                      <a:pt x="82533" y="32213"/>
                    </a:lnTo>
                    <a:lnTo>
                      <a:pt x="82706" y="32622"/>
                    </a:lnTo>
                    <a:lnTo>
                      <a:pt x="82860" y="33059"/>
                    </a:lnTo>
                    <a:lnTo>
                      <a:pt x="83006" y="33504"/>
                    </a:lnTo>
                    <a:lnTo>
                      <a:pt x="83133" y="33958"/>
                    </a:lnTo>
                    <a:lnTo>
                      <a:pt x="83251" y="34440"/>
                    </a:lnTo>
                    <a:lnTo>
                      <a:pt x="83351" y="34931"/>
                    </a:lnTo>
                    <a:lnTo>
                      <a:pt x="83442" y="35440"/>
                    </a:lnTo>
                    <a:lnTo>
                      <a:pt x="83506" y="35958"/>
                    </a:lnTo>
                    <a:lnTo>
                      <a:pt x="83569" y="36504"/>
                    </a:lnTo>
                    <a:lnTo>
                      <a:pt x="83606" y="37058"/>
                    </a:lnTo>
                    <a:lnTo>
                      <a:pt x="83633" y="37640"/>
                    </a:lnTo>
                    <a:lnTo>
                      <a:pt x="83642" y="38231"/>
                    </a:lnTo>
                    <a:lnTo>
                      <a:pt x="83642" y="38231"/>
                    </a:lnTo>
                    <a:lnTo>
                      <a:pt x="83633" y="38540"/>
                    </a:lnTo>
                    <a:lnTo>
                      <a:pt x="83615" y="38840"/>
                    </a:lnTo>
                    <a:lnTo>
                      <a:pt x="83588" y="39149"/>
                    </a:lnTo>
                    <a:lnTo>
                      <a:pt x="83551" y="39458"/>
                    </a:lnTo>
                    <a:lnTo>
                      <a:pt x="83506" y="39767"/>
                    </a:lnTo>
                    <a:lnTo>
                      <a:pt x="83451" y="40076"/>
                    </a:lnTo>
                    <a:lnTo>
                      <a:pt x="83388" y="40385"/>
                    </a:lnTo>
                    <a:lnTo>
                      <a:pt x="83315" y="40694"/>
                    </a:lnTo>
                    <a:lnTo>
                      <a:pt x="83233" y="41003"/>
                    </a:lnTo>
                    <a:lnTo>
                      <a:pt x="83142" y="41312"/>
                    </a:lnTo>
                    <a:lnTo>
                      <a:pt x="83042" y="41621"/>
                    </a:lnTo>
                    <a:lnTo>
                      <a:pt x="82933" y="41921"/>
                    </a:lnTo>
                    <a:lnTo>
                      <a:pt x="82815" y="42230"/>
                    </a:lnTo>
                    <a:lnTo>
                      <a:pt x="82688" y="42539"/>
                    </a:lnTo>
                    <a:lnTo>
                      <a:pt x="82551" y="42848"/>
                    </a:lnTo>
                    <a:lnTo>
                      <a:pt x="82415" y="43148"/>
                    </a:lnTo>
                    <a:lnTo>
                      <a:pt x="82260" y="43448"/>
                    </a:lnTo>
                    <a:lnTo>
                      <a:pt x="82106" y="43748"/>
                    </a:lnTo>
                    <a:lnTo>
                      <a:pt x="81942" y="44048"/>
                    </a:lnTo>
                    <a:lnTo>
                      <a:pt x="81770" y="44348"/>
                    </a:lnTo>
                    <a:lnTo>
                      <a:pt x="81588" y="44639"/>
                    </a:lnTo>
                    <a:lnTo>
                      <a:pt x="81397" y="44930"/>
                    </a:lnTo>
                    <a:lnTo>
                      <a:pt x="81206" y="45220"/>
                    </a:lnTo>
                    <a:lnTo>
                      <a:pt x="81006" y="45502"/>
                    </a:lnTo>
                    <a:lnTo>
                      <a:pt x="80806" y="45793"/>
                    </a:lnTo>
                    <a:lnTo>
                      <a:pt x="80588" y="46066"/>
                    </a:lnTo>
                    <a:lnTo>
                      <a:pt x="80370" y="46348"/>
                    </a:lnTo>
                    <a:lnTo>
                      <a:pt x="80152" y="46620"/>
                    </a:lnTo>
                    <a:lnTo>
                      <a:pt x="79915" y="46884"/>
                    </a:lnTo>
                    <a:lnTo>
                      <a:pt x="79688" y="47147"/>
                    </a:lnTo>
                    <a:lnTo>
                      <a:pt x="79443" y="47411"/>
                    </a:lnTo>
                    <a:lnTo>
                      <a:pt x="79197" y="47666"/>
                    </a:lnTo>
                    <a:lnTo>
                      <a:pt x="78943" y="47911"/>
                    </a:lnTo>
                    <a:lnTo>
                      <a:pt x="78688" y="48156"/>
                    </a:lnTo>
                    <a:lnTo>
                      <a:pt x="78434" y="48402"/>
                    </a:lnTo>
                    <a:lnTo>
                      <a:pt x="78170" y="48638"/>
                    </a:lnTo>
                    <a:lnTo>
                      <a:pt x="77897" y="48865"/>
                    </a:lnTo>
                    <a:lnTo>
                      <a:pt x="77625" y="49093"/>
                    </a:lnTo>
                    <a:lnTo>
                      <a:pt x="77343" y="49311"/>
                    </a:lnTo>
                    <a:lnTo>
                      <a:pt x="77061" y="49520"/>
                    </a:lnTo>
                    <a:lnTo>
                      <a:pt x="76779" y="49729"/>
                    </a:lnTo>
                    <a:lnTo>
                      <a:pt x="76489" y="49929"/>
                    </a:lnTo>
                    <a:lnTo>
                      <a:pt x="76198" y="50120"/>
                    </a:lnTo>
                    <a:lnTo>
                      <a:pt x="75907" y="50301"/>
                    </a:lnTo>
                    <a:lnTo>
                      <a:pt x="75607" y="50483"/>
                    </a:lnTo>
                    <a:lnTo>
                      <a:pt x="75307" y="50656"/>
                    </a:lnTo>
                    <a:lnTo>
                      <a:pt x="75007" y="50820"/>
                    </a:lnTo>
                    <a:lnTo>
                      <a:pt x="74698" y="50974"/>
                    </a:lnTo>
                    <a:lnTo>
                      <a:pt x="74389" y="51120"/>
                    </a:lnTo>
                    <a:lnTo>
                      <a:pt x="74080" y="51256"/>
                    </a:lnTo>
                    <a:lnTo>
                      <a:pt x="73771" y="51392"/>
                    </a:lnTo>
                    <a:lnTo>
                      <a:pt x="73453" y="51510"/>
                    </a:lnTo>
                    <a:lnTo>
                      <a:pt x="73144" y="51629"/>
                    </a:lnTo>
                    <a:lnTo>
                      <a:pt x="72826" y="51738"/>
                    </a:lnTo>
                    <a:lnTo>
                      <a:pt x="72507" y="51829"/>
                    </a:lnTo>
                    <a:lnTo>
                      <a:pt x="72189" y="51919"/>
                    </a:lnTo>
                    <a:lnTo>
                      <a:pt x="71871" y="51992"/>
                    </a:lnTo>
                    <a:lnTo>
                      <a:pt x="71544" y="52065"/>
                    </a:lnTo>
                    <a:lnTo>
                      <a:pt x="71226" y="52119"/>
                    </a:lnTo>
                    <a:lnTo>
                      <a:pt x="70908" y="52165"/>
                    </a:lnTo>
                    <a:lnTo>
                      <a:pt x="70580" y="52201"/>
                    </a:lnTo>
                    <a:lnTo>
                      <a:pt x="70262" y="52228"/>
                    </a:lnTo>
                    <a:lnTo>
                      <a:pt x="69935" y="52247"/>
                    </a:lnTo>
                    <a:lnTo>
                      <a:pt x="69617" y="52256"/>
                    </a:lnTo>
                    <a:lnTo>
                      <a:pt x="69617" y="52256"/>
                    </a:lnTo>
                    <a:lnTo>
                      <a:pt x="69299" y="52256"/>
                    </a:lnTo>
                    <a:lnTo>
                      <a:pt x="68981" y="52247"/>
                    </a:lnTo>
                    <a:lnTo>
                      <a:pt x="68672" y="52228"/>
                    </a:lnTo>
                    <a:lnTo>
                      <a:pt x="68363" y="52210"/>
                    </a:lnTo>
                    <a:lnTo>
                      <a:pt x="68063" y="52183"/>
                    </a:lnTo>
                    <a:lnTo>
                      <a:pt x="67763" y="52156"/>
                    </a:lnTo>
                    <a:lnTo>
                      <a:pt x="67463" y="52119"/>
                    </a:lnTo>
                    <a:lnTo>
                      <a:pt x="67172" y="52083"/>
                    </a:lnTo>
                    <a:lnTo>
                      <a:pt x="66881" y="52038"/>
                    </a:lnTo>
                    <a:lnTo>
                      <a:pt x="66599" y="51992"/>
                    </a:lnTo>
                    <a:lnTo>
                      <a:pt x="66317" y="51938"/>
                    </a:lnTo>
                    <a:lnTo>
                      <a:pt x="66036" y="51874"/>
                    </a:lnTo>
                    <a:lnTo>
                      <a:pt x="65763" y="51810"/>
                    </a:lnTo>
                    <a:lnTo>
                      <a:pt x="65499" y="51747"/>
                    </a:lnTo>
                    <a:lnTo>
                      <a:pt x="65227" y="51665"/>
                    </a:lnTo>
                    <a:lnTo>
                      <a:pt x="64963" y="51592"/>
                    </a:lnTo>
                    <a:lnTo>
                      <a:pt x="64709" y="51510"/>
                    </a:lnTo>
                    <a:lnTo>
                      <a:pt x="64454" y="51419"/>
                    </a:lnTo>
                    <a:lnTo>
                      <a:pt x="64200" y="51329"/>
                    </a:lnTo>
                    <a:lnTo>
                      <a:pt x="63954" y="51229"/>
                    </a:lnTo>
                    <a:lnTo>
                      <a:pt x="63709" y="51129"/>
                    </a:lnTo>
                    <a:lnTo>
                      <a:pt x="63472" y="51020"/>
                    </a:lnTo>
                    <a:lnTo>
                      <a:pt x="63236" y="50910"/>
                    </a:lnTo>
                    <a:lnTo>
                      <a:pt x="63000" y="50801"/>
                    </a:lnTo>
                    <a:lnTo>
                      <a:pt x="62545" y="50556"/>
                    </a:lnTo>
                    <a:lnTo>
                      <a:pt x="62109" y="50301"/>
                    </a:lnTo>
                    <a:lnTo>
                      <a:pt x="61682" y="50029"/>
                    </a:lnTo>
                    <a:lnTo>
                      <a:pt x="61264" y="49738"/>
                    </a:lnTo>
                    <a:lnTo>
                      <a:pt x="60864" y="49429"/>
                    </a:lnTo>
                    <a:lnTo>
                      <a:pt x="60482" y="49111"/>
                    </a:lnTo>
                    <a:lnTo>
                      <a:pt x="60109" y="48774"/>
                    </a:lnTo>
                    <a:lnTo>
                      <a:pt x="59755" y="48429"/>
                    </a:lnTo>
                    <a:lnTo>
                      <a:pt x="59418" y="48065"/>
                    </a:lnTo>
                    <a:lnTo>
                      <a:pt x="59082" y="47684"/>
                    </a:lnTo>
                    <a:lnTo>
                      <a:pt x="58773" y="47302"/>
                    </a:lnTo>
                    <a:lnTo>
                      <a:pt x="58473" y="46893"/>
                    </a:lnTo>
                    <a:lnTo>
                      <a:pt x="58182" y="46484"/>
                    </a:lnTo>
                    <a:lnTo>
                      <a:pt x="57910" y="46057"/>
                    </a:lnTo>
                    <a:lnTo>
                      <a:pt x="57646" y="45620"/>
                    </a:lnTo>
                    <a:lnTo>
                      <a:pt x="57401" y="45175"/>
                    </a:lnTo>
                    <a:lnTo>
                      <a:pt x="57164" y="44711"/>
                    </a:lnTo>
                    <a:lnTo>
                      <a:pt x="56937" y="44248"/>
                    </a:lnTo>
                    <a:lnTo>
                      <a:pt x="56728" y="43766"/>
                    </a:lnTo>
                    <a:lnTo>
                      <a:pt x="56537" y="43284"/>
                    </a:lnTo>
                    <a:lnTo>
                      <a:pt x="27105" y="43284"/>
                    </a:lnTo>
                    <a:lnTo>
                      <a:pt x="27105" y="43284"/>
                    </a:lnTo>
                    <a:lnTo>
                      <a:pt x="26905" y="43766"/>
                    </a:lnTo>
                    <a:lnTo>
                      <a:pt x="26687" y="44248"/>
                    </a:lnTo>
                    <a:lnTo>
                      <a:pt x="26451" y="44711"/>
                    </a:lnTo>
                    <a:lnTo>
                      <a:pt x="26205" y="45175"/>
                    </a:lnTo>
                    <a:lnTo>
                      <a:pt x="25942" y="45620"/>
                    </a:lnTo>
                    <a:lnTo>
                      <a:pt x="25651" y="46057"/>
                    </a:lnTo>
                    <a:lnTo>
                      <a:pt x="25360" y="46484"/>
                    </a:lnTo>
                    <a:lnTo>
                      <a:pt x="25042" y="46893"/>
                    </a:lnTo>
                    <a:lnTo>
                      <a:pt x="24715" y="47302"/>
                    </a:lnTo>
                    <a:lnTo>
                      <a:pt x="24369" y="47684"/>
                    </a:lnTo>
                    <a:lnTo>
                      <a:pt x="24015" y="48065"/>
                    </a:lnTo>
                    <a:lnTo>
                      <a:pt x="23642" y="48429"/>
                    </a:lnTo>
                    <a:lnTo>
                      <a:pt x="23260" y="48774"/>
                    </a:lnTo>
                    <a:lnTo>
                      <a:pt x="22870" y="49111"/>
                    </a:lnTo>
                    <a:lnTo>
                      <a:pt x="22460" y="49429"/>
                    </a:lnTo>
                    <a:lnTo>
                      <a:pt x="22042" y="49738"/>
                    </a:lnTo>
                    <a:lnTo>
                      <a:pt x="21606" y="50029"/>
                    </a:lnTo>
                    <a:lnTo>
                      <a:pt x="21161" y="50301"/>
                    </a:lnTo>
                    <a:lnTo>
                      <a:pt x="20715" y="50556"/>
                    </a:lnTo>
                    <a:lnTo>
                      <a:pt x="20243" y="50801"/>
                    </a:lnTo>
                    <a:lnTo>
                      <a:pt x="19770" y="51020"/>
                    </a:lnTo>
                    <a:lnTo>
                      <a:pt x="19288" y="51229"/>
                    </a:lnTo>
                    <a:lnTo>
                      <a:pt x="18797" y="51419"/>
                    </a:lnTo>
                    <a:lnTo>
                      <a:pt x="18297" y="51592"/>
                    </a:lnTo>
                    <a:lnTo>
                      <a:pt x="17788" y="51747"/>
                    </a:lnTo>
                    <a:lnTo>
                      <a:pt x="17270" y="51874"/>
                    </a:lnTo>
                    <a:lnTo>
                      <a:pt x="16743" y="51992"/>
                    </a:lnTo>
                    <a:lnTo>
                      <a:pt x="16216" y="52083"/>
                    </a:lnTo>
                    <a:lnTo>
                      <a:pt x="15671" y="52156"/>
                    </a:lnTo>
                    <a:lnTo>
                      <a:pt x="15125" y="52210"/>
                    </a:lnTo>
                    <a:lnTo>
                      <a:pt x="14580" y="52247"/>
                    </a:lnTo>
                    <a:lnTo>
                      <a:pt x="14016" y="52256"/>
                    </a:lnTo>
                    <a:lnTo>
                      <a:pt x="14016" y="52256"/>
                    </a:lnTo>
                    <a:lnTo>
                      <a:pt x="13662" y="52247"/>
                    </a:lnTo>
                    <a:lnTo>
                      <a:pt x="13298" y="52238"/>
                    </a:lnTo>
                    <a:lnTo>
                      <a:pt x="12944" y="52210"/>
                    </a:lnTo>
                    <a:lnTo>
                      <a:pt x="12589" y="52183"/>
                    </a:lnTo>
                    <a:lnTo>
                      <a:pt x="12235" y="52138"/>
                    </a:lnTo>
                    <a:lnTo>
                      <a:pt x="11889" y="52092"/>
                    </a:lnTo>
                    <a:lnTo>
                      <a:pt x="11535" y="52038"/>
                    </a:lnTo>
                    <a:lnTo>
                      <a:pt x="11199" y="51974"/>
                    </a:lnTo>
                    <a:lnTo>
                      <a:pt x="10853" y="51892"/>
                    </a:lnTo>
                    <a:lnTo>
                      <a:pt x="10517" y="51810"/>
                    </a:lnTo>
                    <a:lnTo>
                      <a:pt x="10181" y="51719"/>
                    </a:lnTo>
                    <a:lnTo>
                      <a:pt x="9853" y="51629"/>
                    </a:lnTo>
                    <a:lnTo>
                      <a:pt x="9526" y="51519"/>
                    </a:lnTo>
                    <a:lnTo>
                      <a:pt x="9199" y="51401"/>
                    </a:lnTo>
                    <a:lnTo>
                      <a:pt x="8881" y="51283"/>
                    </a:lnTo>
                    <a:lnTo>
                      <a:pt x="8563" y="51156"/>
                    </a:lnTo>
                    <a:lnTo>
                      <a:pt x="8254" y="51020"/>
                    </a:lnTo>
                    <a:lnTo>
                      <a:pt x="7945" y="50874"/>
                    </a:lnTo>
                    <a:lnTo>
                      <a:pt x="7635" y="50720"/>
                    </a:lnTo>
                    <a:lnTo>
                      <a:pt x="7336" y="50565"/>
                    </a:lnTo>
                    <a:lnTo>
                      <a:pt x="7045" y="50401"/>
                    </a:lnTo>
                    <a:lnTo>
                      <a:pt x="6754" y="50229"/>
                    </a:lnTo>
                    <a:lnTo>
                      <a:pt x="6463" y="50047"/>
                    </a:lnTo>
                    <a:lnTo>
                      <a:pt x="6181" y="49856"/>
                    </a:lnTo>
                    <a:lnTo>
                      <a:pt x="5908" y="49665"/>
                    </a:lnTo>
                    <a:lnTo>
                      <a:pt x="5636" y="49465"/>
                    </a:lnTo>
                    <a:lnTo>
                      <a:pt x="5363" y="49265"/>
                    </a:lnTo>
                    <a:lnTo>
                      <a:pt x="5100" y="49056"/>
                    </a:lnTo>
                    <a:lnTo>
                      <a:pt x="4845" y="48838"/>
                    </a:lnTo>
                    <a:lnTo>
                      <a:pt x="4590" y="48611"/>
                    </a:lnTo>
                    <a:lnTo>
                      <a:pt x="4345" y="48384"/>
                    </a:lnTo>
                    <a:lnTo>
                      <a:pt x="4109" y="48147"/>
                    </a:lnTo>
                    <a:lnTo>
                      <a:pt x="3872" y="47911"/>
                    </a:lnTo>
                    <a:lnTo>
                      <a:pt x="3645" y="47666"/>
                    </a:lnTo>
                    <a:lnTo>
                      <a:pt x="3418" y="47411"/>
                    </a:lnTo>
                    <a:lnTo>
                      <a:pt x="3200" y="47156"/>
                    </a:lnTo>
                    <a:lnTo>
                      <a:pt x="2991" y="46893"/>
                    </a:lnTo>
                    <a:lnTo>
                      <a:pt x="2782" y="46620"/>
                    </a:lnTo>
                    <a:lnTo>
                      <a:pt x="2591" y="46348"/>
                    </a:lnTo>
                    <a:lnTo>
                      <a:pt x="2391" y="46075"/>
                    </a:lnTo>
                    <a:lnTo>
                      <a:pt x="2209" y="45793"/>
                    </a:lnTo>
                    <a:lnTo>
                      <a:pt x="2027" y="45502"/>
                    </a:lnTo>
                    <a:lnTo>
                      <a:pt x="1855" y="45211"/>
                    </a:lnTo>
                    <a:lnTo>
                      <a:pt x="1691" y="44920"/>
                    </a:lnTo>
                    <a:lnTo>
                      <a:pt x="1536" y="44621"/>
                    </a:lnTo>
                    <a:lnTo>
                      <a:pt x="1382" y="44311"/>
                    </a:lnTo>
                    <a:lnTo>
                      <a:pt x="1236" y="44002"/>
                    </a:lnTo>
                    <a:lnTo>
                      <a:pt x="1100" y="43693"/>
                    </a:lnTo>
                    <a:lnTo>
                      <a:pt x="973" y="43375"/>
                    </a:lnTo>
                    <a:lnTo>
                      <a:pt x="855" y="43057"/>
                    </a:lnTo>
                    <a:lnTo>
                      <a:pt x="737" y="42730"/>
                    </a:lnTo>
                    <a:lnTo>
                      <a:pt x="627" y="42403"/>
                    </a:lnTo>
                    <a:lnTo>
                      <a:pt x="537" y="42075"/>
                    </a:lnTo>
                    <a:lnTo>
                      <a:pt x="446" y="41739"/>
                    </a:lnTo>
                    <a:lnTo>
                      <a:pt x="364" y="41403"/>
                    </a:lnTo>
                    <a:lnTo>
                      <a:pt x="282" y="41057"/>
                    </a:lnTo>
                    <a:lnTo>
                      <a:pt x="218" y="40712"/>
                    </a:lnTo>
                    <a:lnTo>
                      <a:pt x="164" y="40367"/>
                    </a:lnTo>
                    <a:lnTo>
                      <a:pt x="109" y="40021"/>
                    </a:lnTo>
                    <a:lnTo>
                      <a:pt x="73" y="39667"/>
                    </a:lnTo>
                    <a:lnTo>
                      <a:pt x="46" y="39312"/>
                    </a:lnTo>
                    <a:lnTo>
                      <a:pt x="18" y="38958"/>
                    </a:lnTo>
                    <a:lnTo>
                      <a:pt x="9" y="38594"/>
                    </a:lnTo>
                    <a:lnTo>
                      <a:pt x="0" y="38231"/>
                    </a:lnTo>
                    <a:lnTo>
                      <a:pt x="0" y="38231"/>
                    </a:lnTo>
                    <a:lnTo>
                      <a:pt x="9" y="37749"/>
                    </a:lnTo>
                    <a:lnTo>
                      <a:pt x="37" y="37276"/>
                    </a:lnTo>
                    <a:lnTo>
                      <a:pt x="73" y="36804"/>
                    </a:lnTo>
                    <a:lnTo>
                      <a:pt x="128" y="36331"/>
                    </a:lnTo>
                    <a:lnTo>
                      <a:pt x="200" y="35867"/>
                    </a:lnTo>
                    <a:lnTo>
                      <a:pt x="282" y="35404"/>
                    </a:lnTo>
                    <a:lnTo>
                      <a:pt x="391" y="34958"/>
                    </a:lnTo>
                    <a:lnTo>
                      <a:pt x="500" y="34504"/>
                    </a:lnTo>
                    <a:lnTo>
                      <a:pt x="627" y="34068"/>
                    </a:lnTo>
                    <a:lnTo>
                      <a:pt x="773" y="33631"/>
                    </a:lnTo>
                    <a:lnTo>
                      <a:pt x="937" y="33195"/>
                    </a:lnTo>
                    <a:lnTo>
                      <a:pt x="1100" y="32777"/>
                    </a:lnTo>
                    <a:lnTo>
                      <a:pt x="1291" y="32359"/>
                    </a:lnTo>
                    <a:lnTo>
                      <a:pt x="1482" y="31950"/>
                    </a:lnTo>
                    <a:lnTo>
                      <a:pt x="1691" y="31550"/>
                    </a:lnTo>
                    <a:lnTo>
                      <a:pt x="1918" y="31159"/>
                    </a:lnTo>
                    <a:lnTo>
                      <a:pt x="2155" y="30768"/>
                    </a:lnTo>
                    <a:lnTo>
                      <a:pt x="2400" y="30395"/>
                    </a:lnTo>
                    <a:lnTo>
                      <a:pt x="2654" y="30023"/>
                    </a:lnTo>
                    <a:lnTo>
                      <a:pt x="2927" y="29668"/>
                    </a:lnTo>
                    <a:lnTo>
                      <a:pt x="3209" y="29314"/>
                    </a:lnTo>
                    <a:lnTo>
                      <a:pt x="3500" y="28968"/>
                    </a:lnTo>
                    <a:lnTo>
                      <a:pt x="3800" y="28641"/>
                    </a:lnTo>
                    <a:lnTo>
                      <a:pt x="4109" y="28314"/>
                    </a:lnTo>
                    <a:lnTo>
                      <a:pt x="4436" y="28005"/>
                    </a:lnTo>
                    <a:lnTo>
                      <a:pt x="4763" y="27705"/>
                    </a:lnTo>
                    <a:lnTo>
                      <a:pt x="5109" y="27414"/>
                    </a:lnTo>
                    <a:lnTo>
                      <a:pt x="5463" y="27132"/>
                    </a:lnTo>
                    <a:lnTo>
                      <a:pt x="5818" y="26869"/>
                    </a:lnTo>
                    <a:lnTo>
                      <a:pt x="6190" y="26605"/>
                    </a:lnTo>
                    <a:lnTo>
                      <a:pt x="6563" y="26360"/>
                    </a:lnTo>
                    <a:lnTo>
                      <a:pt x="6954" y="26123"/>
                    </a:lnTo>
                    <a:lnTo>
                      <a:pt x="6954" y="26123"/>
                    </a:lnTo>
                    <a:lnTo>
                      <a:pt x="6563" y="25896"/>
                    </a:lnTo>
                    <a:lnTo>
                      <a:pt x="6190" y="25651"/>
                    </a:lnTo>
                    <a:lnTo>
                      <a:pt x="5818" y="25387"/>
                    </a:lnTo>
                    <a:lnTo>
                      <a:pt x="5463" y="25123"/>
                    </a:lnTo>
                    <a:lnTo>
                      <a:pt x="5109" y="24842"/>
                    </a:lnTo>
                    <a:lnTo>
                      <a:pt x="4763" y="24551"/>
                    </a:lnTo>
                    <a:lnTo>
                      <a:pt x="4436" y="24251"/>
                    </a:lnTo>
                    <a:lnTo>
                      <a:pt x="4109" y="23933"/>
                    </a:lnTo>
                    <a:lnTo>
                      <a:pt x="3800" y="23615"/>
                    </a:lnTo>
                    <a:lnTo>
                      <a:pt x="3500" y="23278"/>
                    </a:lnTo>
                    <a:lnTo>
                      <a:pt x="3209" y="22942"/>
                    </a:lnTo>
                    <a:lnTo>
                      <a:pt x="2927" y="22587"/>
                    </a:lnTo>
                    <a:lnTo>
                      <a:pt x="2654" y="22224"/>
                    </a:lnTo>
                    <a:lnTo>
                      <a:pt x="2400" y="21860"/>
                    </a:lnTo>
                    <a:lnTo>
                      <a:pt x="2155" y="21479"/>
                    </a:lnTo>
                    <a:lnTo>
                      <a:pt x="1918" y="21097"/>
                    </a:lnTo>
                    <a:lnTo>
                      <a:pt x="1691" y="20706"/>
                    </a:lnTo>
                    <a:lnTo>
                      <a:pt x="1482" y="20306"/>
                    </a:lnTo>
                    <a:lnTo>
                      <a:pt x="1291" y="19897"/>
                    </a:lnTo>
                    <a:lnTo>
                      <a:pt x="1100" y="19479"/>
                    </a:lnTo>
                    <a:lnTo>
                      <a:pt x="937" y="19052"/>
                    </a:lnTo>
                    <a:lnTo>
                      <a:pt x="773" y="18624"/>
                    </a:lnTo>
                    <a:lnTo>
                      <a:pt x="627" y="18188"/>
                    </a:lnTo>
                    <a:lnTo>
                      <a:pt x="500" y="17743"/>
                    </a:lnTo>
                    <a:lnTo>
                      <a:pt x="391" y="17297"/>
                    </a:lnTo>
                    <a:lnTo>
                      <a:pt x="282" y="16843"/>
                    </a:lnTo>
                    <a:lnTo>
                      <a:pt x="200" y="16388"/>
                    </a:lnTo>
                    <a:lnTo>
                      <a:pt x="128" y="15925"/>
                    </a:lnTo>
                    <a:lnTo>
                      <a:pt x="73" y="15452"/>
                    </a:lnTo>
                    <a:lnTo>
                      <a:pt x="37" y="14980"/>
                    </a:lnTo>
                    <a:lnTo>
                      <a:pt x="9" y="14498"/>
                    </a:lnTo>
                    <a:lnTo>
                      <a:pt x="0" y="14016"/>
                    </a:lnTo>
                    <a:lnTo>
                      <a:pt x="0" y="14016"/>
                    </a:lnTo>
                    <a:lnTo>
                      <a:pt x="9" y="13652"/>
                    </a:lnTo>
                    <a:lnTo>
                      <a:pt x="18" y="13298"/>
                    </a:lnTo>
                    <a:lnTo>
                      <a:pt x="46" y="12943"/>
                    </a:lnTo>
                    <a:lnTo>
                      <a:pt x="73" y="12589"/>
                    </a:lnTo>
                    <a:lnTo>
                      <a:pt x="109" y="12235"/>
                    </a:lnTo>
                    <a:lnTo>
                      <a:pt x="164" y="11880"/>
                    </a:lnTo>
                    <a:lnTo>
                      <a:pt x="218" y="11535"/>
                    </a:lnTo>
                    <a:lnTo>
                      <a:pt x="282" y="11189"/>
                    </a:lnTo>
                    <a:lnTo>
                      <a:pt x="364" y="10853"/>
                    </a:lnTo>
                    <a:lnTo>
                      <a:pt x="446" y="10517"/>
                    </a:lnTo>
                    <a:lnTo>
                      <a:pt x="537" y="10180"/>
                    </a:lnTo>
                    <a:lnTo>
                      <a:pt x="627" y="9853"/>
                    </a:lnTo>
                    <a:lnTo>
                      <a:pt x="737" y="9526"/>
                    </a:lnTo>
                    <a:lnTo>
                      <a:pt x="855" y="9199"/>
                    </a:lnTo>
                    <a:lnTo>
                      <a:pt x="973" y="8880"/>
                    </a:lnTo>
                    <a:lnTo>
                      <a:pt x="1100" y="8562"/>
                    </a:lnTo>
                    <a:lnTo>
                      <a:pt x="1236" y="8244"/>
                    </a:lnTo>
                    <a:lnTo>
                      <a:pt x="1382" y="7944"/>
                    </a:lnTo>
                    <a:lnTo>
                      <a:pt x="1536" y="7635"/>
                    </a:lnTo>
                    <a:lnTo>
                      <a:pt x="1691" y="7335"/>
                    </a:lnTo>
                    <a:lnTo>
                      <a:pt x="1855" y="7035"/>
                    </a:lnTo>
                    <a:lnTo>
                      <a:pt x="2027" y="6744"/>
                    </a:lnTo>
                    <a:lnTo>
                      <a:pt x="2209" y="6463"/>
                    </a:lnTo>
                    <a:lnTo>
                      <a:pt x="2391" y="6181"/>
                    </a:lnTo>
                    <a:lnTo>
                      <a:pt x="2591" y="5899"/>
                    </a:lnTo>
                    <a:lnTo>
                      <a:pt x="2782" y="5626"/>
                    </a:lnTo>
                    <a:lnTo>
                      <a:pt x="2991" y="5363"/>
                    </a:lnTo>
                    <a:lnTo>
                      <a:pt x="3200" y="5099"/>
                    </a:lnTo>
                    <a:lnTo>
                      <a:pt x="3418" y="4845"/>
                    </a:lnTo>
                    <a:lnTo>
                      <a:pt x="3645" y="4590"/>
                    </a:lnTo>
                    <a:lnTo>
                      <a:pt x="3872" y="4345"/>
                    </a:lnTo>
                    <a:lnTo>
                      <a:pt x="4109" y="4108"/>
                    </a:lnTo>
                    <a:lnTo>
                      <a:pt x="4345" y="3872"/>
                    </a:lnTo>
                    <a:lnTo>
                      <a:pt x="4590" y="3636"/>
                    </a:lnTo>
                    <a:lnTo>
                      <a:pt x="4845" y="3418"/>
                    </a:lnTo>
                    <a:lnTo>
                      <a:pt x="5100" y="3200"/>
                    </a:lnTo>
                    <a:lnTo>
                      <a:pt x="5363" y="2990"/>
                    </a:lnTo>
                    <a:lnTo>
                      <a:pt x="5636" y="2781"/>
                    </a:lnTo>
                    <a:lnTo>
                      <a:pt x="5908" y="2581"/>
                    </a:lnTo>
                    <a:lnTo>
                      <a:pt x="6181" y="2391"/>
                    </a:lnTo>
                    <a:lnTo>
                      <a:pt x="6463" y="2209"/>
                    </a:lnTo>
                    <a:lnTo>
                      <a:pt x="6754" y="2027"/>
                    </a:lnTo>
                    <a:lnTo>
                      <a:pt x="7045" y="1854"/>
                    </a:lnTo>
                    <a:lnTo>
                      <a:pt x="7336" y="1691"/>
                    </a:lnTo>
                    <a:lnTo>
                      <a:pt x="7635" y="1536"/>
                    </a:lnTo>
                    <a:lnTo>
                      <a:pt x="7945" y="1382"/>
                    </a:lnTo>
                    <a:lnTo>
                      <a:pt x="8254" y="1236"/>
                    </a:lnTo>
                    <a:lnTo>
                      <a:pt x="8563" y="1100"/>
                    </a:lnTo>
                    <a:lnTo>
                      <a:pt x="8881" y="973"/>
                    </a:lnTo>
                    <a:lnTo>
                      <a:pt x="9199" y="845"/>
                    </a:lnTo>
                    <a:lnTo>
                      <a:pt x="9526" y="736"/>
                    </a:lnTo>
                    <a:lnTo>
                      <a:pt x="9853" y="627"/>
                    </a:lnTo>
                    <a:lnTo>
                      <a:pt x="10181" y="527"/>
                    </a:lnTo>
                    <a:lnTo>
                      <a:pt x="10517" y="436"/>
                    </a:lnTo>
                    <a:lnTo>
                      <a:pt x="10853" y="354"/>
                    </a:lnTo>
                    <a:lnTo>
                      <a:pt x="11199" y="282"/>
                    </a:lnTo>
                    <a:lnTo>
                      <a:pt x="11535" y="218"/>
                    </a:lnTo>
                    <a:lnTo>
                      <a:pt x="11889" y="164"/>
                    </a:lnTo>
                    <a:lnTo>
                      <a:pt x="12235" y="109"/>
                    </a:lnTo>
                    <a:lnTo>
                      <a:pt x="12589" y="73"/>
                    </a:lnTo>
                    <a:lnTo>
                      <a:pt x="12944" y="36"/>
                    </a:lnTo>
                    <a:lnTo>
                      <a:pt x="13298" y="18"/>
                    </a:lnTo>
                    <a:lnTo>
                      <a:pt x="13662" y="0"/>
                    </a:lnTo>
                    <a:lnTo>
                      <a:pt x="14016" y="0"/>
                    </a:lnTo>
                    <a:lnTo>
                      <a:pt x="14016" y="0"/>
                    </a:lnTo>
                    <a:lnTo>
                      <a:pt x="14580" y="9"/>
                    </a:lnTo>
                    <a:lnTo>
                      <a:pt x="15125" y="45"/>
                    </a:lnTo>
                    <a:lnTo>
                      <a:pt x="15671" y="91"/>
                    </a:lnTo>
                    <a:lnTo>
                      <a:pt x="16216" y="173"/>
                    </a:lnTo>
                    <a:lnTo>
                      <a:pt x="16743" y="264"/>
                    </a:lnTo>
                    <a:lnTo>
                      <a:pt x="17270" y="373"/>
                    </a:lnTo>
                    <a:lnTo>
                      <a:pt x="17788" y="509"/>
                    </a:lnTo>
                    <a:lnTo>
                      <a:pt x="18297" y="664"/>
                    </a:lnTo>
                    <a:lnTo>
                      <a:pt x="18797" y="836"/>
                    </a:lnTo>
                    <a:lnTo>
                      <a:pt x="19288" y="1018"/>
                    </a:lnTo>
                    <a:lnTo>
                      <a:pt x="19770" y="1227"/>
                    </a:lnTo>
                    <a:lnTo>
                      <a:pt x="20243" y="1454"/>
                    </a:lnTo>
                    <a:lnTo>
                      <a:pt x="20706" y="1691"/>
                    </a:lnTo>
                    <a:lnTo>
                      <a:pt x="21161" y="1954"/>
                    </a:lnTo>
                    <a:lnTo>
                      <a:pt x="21606" y="2227"/>
                    </a:lnTo>
                    <a:lnTo>
                      <a:pt x="22042" y="2518"/>
                    </a:lnTo>
                    <a:lnTo>
                      <a:pt x="22460" y="2818"/>
                    </a:lnTo>
                    <a:lnTo>
                      <a:pt x="22870" y="3145"/>
                    </a:lnTo>
                    <a:lnTo>
                      <a:pt x="23260" y="3481"/>
                    </a:lnTo>
                    <a:lnTo>
                      <a:pt x="23642" y="3827"/>
                    </a:lnTo>
                    <a:lnTo>
                      <a:pt x="24015" y="4190"/>
                    </a:lnTo>
                    <a:lnTo>
                      <a:pt x="24369" y="4563"/>
                    </a:lnTo>
                    <a:lnTo>
                      <a:pt x="24715" y="4954"/>
                    </a:lnTo>
                    <a:lnTo>
                      <a:pt x="25042" y="5354"/>
                    </a:lnTo>
                    <a:lnTo>
                      <a:pt x="25360" y="5772"/>
                    </a:lnTo>
                    <a:lnTo>
                      <a:pt x="25651" y="6199"/>
                    </a:lnTo>
                    <a:lnTo>
                      <a:pt x="25942" y="6635"/>
                    </a:lnTo>
                    <a:lnTo>
                      <a:pt x="26205" y="7081"/>
                    </a:lnTo>
                    <a:lnTo>
                      <a:pt x="26451" y="7535"/>
                    </a:lnTo>
                    <a:lnTo>
                      <a:pt x="26687" y="8008"/>
                    </a:lnTo>
                    <a:lnTo>
                      <a:pt x="26905" y="8481"/>
                    </a:lnTo>
                    <a:lnTo>
                      <a:pt x="27105" y="8971"/>
                    </a:lnTo>
                    <a:lnTo>
                      <a:pt x="56537" y="8971"/>
                    </a:lnTo>
                    <a:lnTo>
                      <a:pt x="56537" y="8971"/>
                    </a:lnTo>
                    <a:lnTo>
                      <a:pt x="56728" y="8481"/>
                    </a:lnTo>
                    <a:lnTo>
                      <a:pt x="56937" y="8008"/>
                    </a:lnTo>
                    <a:lnTo>
                      <a:pt x="57164" y="7535"/>
                    </a:lnTo>
                    <a:lnTo>
                      <a:pt x="57401" y="7081"/>
                    </a:lnTo>
                    <a:lnTo>
                      <a:pt x="57646" y="6635"/>
                    </a:lnTo>
                    <a:lnTo>
                      <a:pt x="57910" y="6199"/>
                    </a:lnTo>
                    <a:lnTo>
                      <a:pt x="58182" y="5772"/>
                    </a:lnTo>
                    <a:lnTo>
                      <a:pt x="58473" y="5354"/>
                    </a:lnTo>
                    <a:lnTo>
                      <a:pt x="58773" y="4954"/>
                    </a:lnTo>
                    <a:lnTo>
                      <a:pt x="59082" y="4563"/>
                    </a:lnTo>
                    <a:lnTo>
                      <a:pt x="59418" y="4190"/>
                    </a:lnTo>
                    <a:lnTo>
                      <a:pt x="59755" y="3827"/>
                    </a:lnTo>
                    <a:lnTo>
                      <a:pt x="60109" y="3481"/>
                    </a:lnTo>
                    <a:lnTo>
                      <a:pt x="60482" y="3145"/>
                    </a:lnTo>
                    <a:lnTo>
                      <a:pt x="60864" y="2818"/>
                    </a:lnTo>
                    <a:lnTo>
                      <a:pt x="61264" y="2518"/>
                    </a:lnTo>
                    <a:lnTo>
                      <a:pt x="61682" y="2227"/>
                    </a:lnTo>
                    <a:lnTo>
                      <a:pt x="62109" y="1954"/>
                    </a:lnTo>
                    <a:lnTo>
                      <a:pt x="62545" y="1691"/>
                    </a:lnTo>
                    <a:lnTo>
                      <a:pt x="63000" y="1454"/>
                    </a:lnTo>
                    <a:lnTo>
                      <a:pt x="63236" y="1336"/>
                    </a:lnTo>
                    <a:lnTo>
                      <a:pt x="63472" y="1227"/>
                    </a:lnTo>
                    <a:lnTo>
                      <a:pt x="63709" y="1127"/>
                    </a:lnTo>
                    <a:lnTo>
                      <a:pt x="63954" y="1018"/>
                    </a:lnTo>
                    <a:lnTo>
                      <a:pt x="64200" y="927"/>
                    </a:lnTo>
                    <a:lnTo>
                      <a:pt x="64454" y="836"/>
                    </a:lnTo>
                    <a:lnTo>
                      <a:pt x="64709" y="745"/>
                    </a:lnTo>
                    <a:lnTo>
                      <a:pt x="64963" y="664"/>
                    </a:lnTo>
                    <a:lnTo>
                      <a:pt x="65227" y="582"/>
                    </a:lnTo>
                    <a:lnTo>
                      <a:pt x="65499" y="509"/>
                    </a:lnTo>
                    <a:lnTo>
                      <a:pt x="65763" y="436"/>
                    </a:lnTo>
                    <a:lnTo>
                      <a:pt x="66036" y="373"/>
                    </a:lnTo>
                    <a:lnTo>
                      <a:pt x="66317" y="318"/>
                    </a:lnTo>
                    <a:lnTo>
                      <a:pt x="66599" y="264"/>
                    </a:lnTo>
                    <a:lnTo>
                      <a:pt x="66881" y="209"/>
                    </a:lnTo>
                    <a:lnTo>
                      <a:pt x="67172" y="173"/>
                    </a:lnTo>
                    <a:lnTo>
                      <a:pt x="67463" y="127"/>
                    </a:lnTo>
                    <a:lnTo>
                      <a:pt x="67763" y="91"/>
                    </a:lnTo>
                    <a:lnTo>
                      <a:pt x="68063" y="64"/>
                    </a:lnTo>
                    <a:lnTo>
                      <a:pt x="68363" y="45"/>
                    </a:lnTo>
                    <a:lnTo>
                      <a:pt x="68672" y="18"/>
                    </a:lnTo>
                    <a:lnTo>
                      <a:pt x="68981" y="9"/>
                    </a:lnTo>
                    <a:lnTo>
                      <a:pt x="69299" y="0"/>
                    </a:lnTo>
                    <a:lnTo>
                      <a:pt x="69617" y="0"/>
                    </a:lnTo>
                    <a:lnTo>
                      <a:pt x="696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dirty="0" err="1"/>
                  <a:t>Ötlet</a:t>
                </a:r>
                <a:r>
                  <a:rPr lang="en-US" dirty="0"/>
                  <a:t> </a:t>
                </a:r>
                <a:r>
                  <a:rPr lang="en-US" dirty="0" err="1"/>
                  <a:t>megszületése</a:t>
                </a:r>
                <a:endParaRPr dirty="0"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4090160" y="2500137"/>
                <a:ext cx="1762985" cy="1101426"/>
              </a:xfrm>
              <a:custGeom>
                <a:avLst/>
                <a:gdLst/>
                <a:ahLst/>
                <a:cxnLst/>
                <a:rect l="l" t="t" r="r" b="b"/>
                <a:pathLst>
                  <a:path w="83643" h="52256" extrusionOk="0">
                    <a:moveTo>
                      <a:pt x="69617" y="0"/>
                    </a:moveTo>
                    <a:lnTo>
                      <a:pt x="69617" y="0"/>
                    </a:lnTo>
                    <a:lnTo>
                      <a:pt x="69935" y="0"/>
                    </a:lnTo>
                    <a:lnTo>
                      <a:pt x="70262" y="18"/>
                    </a:lnTo>
                    <a:lnTo>
                      <a:pt x="70580" y="45"/>
                    </a:lnTo>
                    <a:lnTo>
                      <a:pt x="70908" y="82"/>
                    </a:lnTo>
                    <a:lnTo>
                      <a:pt x="71226" y="136"/>
                    </a:lnTo>
                    <a:lnTo>
                      <a:pt x="71544" y="191"/>
                    </a:lnTo>
                    <a:lnTo>
                      <a:pt x="71871" y="255"/>
                    </a:lnTo>
                    <a:lnTo>
                      <a:pt x="72189" y="336"/>
                    </a:lnTo>
                    <a:lnTo>
                      <a:pt x="72507" y="427"/>
                    </a:lnTo>
                    <a:lnTo>
                      <a:pt x="72826" y="518"/>
                    </a:lnTo>
                    <a:lnTo>
                      <a:pt x="73144" y="627"/>
                    </a:lnTo>
                    <a:lnTo>
                      <a:pt x="73453" y="736"/>
                    </a:lnTo>
                    <a:lnTo>
                      <a:pt x="73771" y="864"/>
                    </a:lnTo>
                    <a:lnTo>
                      <a:pt x="74080" y="991"/>
                    </a:lnTo>
                    <a:lnTo>
                      <a:pt x="74389" y="1136"/>
                    </a:lnTo>
                    <a:lnTo>
                      <a:pt x="74698" y="1282"/>
                    </a:lnTo>
                    <a:lnTo>
                      <a:pt x="75007" y="1436"/>
                    </a:lnTo>
                    <a:lnTo>
                      <a:pt x="75307" y="1600"/>
                    </a:lnTo>
                    <a:lnTo>
                      <a:pt x="75607" y="1772"/>
                    </a:lnTo>
                    <a:lnTo>
                      <a:pt x="75907" y="1954"/>
                    </a:lnTo>
                    <a:lnTo>
                      <a:pt x="76198" y="2136"/>
                    </a:lnTo>
                    <a:lnTo>
                      <a:pt x="76489" y="2327"/>
                    </a:lnTo>
                    <a:lnTo>
                      <a:pt x="76779" y="2527"/>
                    </a:lnTo>
                    <a:lnTo>
                      <a:pt x="77061" y="2736"/>
                    </a:lnTo>
                    <a:lnTo>
                      <a:pt x="77343" y="2945"/>
                    </a:lnTo>
                    <a:lnTo>
                      <a:pt x="77625" y="3163"/>
                    </a:lnTo>
                    <a:lnTo>
                      <a:pt x="77897" y="3390"/>
                    </a:lnTo>
                    <a:lnTo>
                      <a:pt x="78170" y="3618"/>
                    </a:lnTo>
                    <a:lnTo>
                      <a:pt x="78434" y="3854"/>
                    </a:lnTo>
                    <a:lnTo>
                      <a:pt x="78688" y="4090"/>
                    </a:lnTo>
                    <a:lnTo>
                      <a:pt x="78943" y="4336"/>
                    </a:lnTo>
                    <a:lnTo>
                      <a:pt x="79197" y="4590"/>
                    </a:lnTo>
                    <a:lnTo>
                      <a:pt x="79443" y="4845"/>
                    </a:lnTo>
                    <a:lnTo>
                      <a:pt x="79688" y="5099"/>
                    </a:lnTo>
                    <a:lnTo>
                      <a:pt x="79915" y="5363"/>
                    </a:lnTo>
                    <a:lnTo>
                      <a:pt x="80152" y="5636"/>
                    </a:lnTo>
                    <a:lnTo>
                      <a:pt x="80370" y="5908"/>
                    </a:lnTo>
                    <a:lnTo>
                      <a:pt x="80588" y="6181"/>
                    </a:lnTo>
                    <a:lnTo>
                      <a:pt x="80806" y="6463"/>
                    </a:lnTo>
                    <a:lnTo>
                      <a:pt x="81006" y="6744"/>
                    </a:lnTo>
                    <a:lnTo>
                      <a:pt x="81206" y="7035"/>
                    </a:lnTo>
                    <a:lnTo>
                      <a:pt x="81397" y="7317"/>
                    </a:lnTo>
                    <a:lnTo>
                      <a:pt x="81588" y="7608"/>
                    </a:lnTo>
                    <a:lnTo>
                      <a:pt x="81770" y="7908"/>
                    </a:lnTo>
                    <a:lnTo>
                      <a:pt x="81942" y="8199"/>
                    </a:lnTo>
                    <a:lnTo>
                      <a:pt x="82106" y="8499"/>
                    </a:lnTo>
                    <a:lnTo>
                      <a:pt x="82260" y="8799"/>
                    </a:lnTo>
                    <a:lnTo>
                      <a:pt x="82415" y="9108"/>
                    </a:lnTo>
                    <a:lnTo>
                      <a:pt x="82551" y="9408"/>
                    </a:lnTo>
                    <a:lnTo>
                      <a:pt x="82688" y="9717"/>
                    </a:lnTo>
                    <a:lnTo>
                      <a:pt x="82815" y="10017"/>
                    </a:lnTo>
                    <a:lnTo>
                      <a:pt x="82933" y="10326"/>
                    </a:lnTo>
                    <a:lnTo>
                      <a:pt x="83042" y="10635"/>
                    </a:lnTo>
                    <a:lnTo>
                      <a:pt x="83142" y="10944"/>
                    </a:lnTo>
                    <a:lnTo>
                      <a:pt x="83233" y="11253"/>
                    </a:lnTo>
                    <a:lnTo>
                      <a:pt x="83315" y="11562"/>
                    </a:lnTo>
                    <a:lnTo>
                      <a:pt x="83388" y="11871"/>
                    </a:lnTo>
                    <a:lnTo>
                      <a:pt x="83451" y="12180"/>
                    </a:lnTo>
                    <a:lnTo>
                      <a:pt x="83506" y="12489"/>
                    </a:lnTo>
                    <a:lnTo>
                      <a:pt x="83551" y="12798"/>
                    </a:lnTo>
                    <a:lnTo>
                      <a:pt x="83588" y="13107"/>
                    </a:lnTo>
                    <a:lnTo>
                      <a:pt x="83615" y="13407"/>
                    </a:lnTo>
                    <a:lnTo>
                      <a:pt x="83633" y="13716"/>
                    </a:lnTo>
                    <a:lnTo>
                      <a:pt x="83642" y="14016"/>
                    </a:lnTo>
                    <a:lnTo>
                      <a:pt x="83642" y="14016"/>
                    </a:lnTo>
                    <a:lnTo>
                      <a:pt x="83633" y="14616"/>
                    </a:lnTo>
                    <a:lnTo>
                      <a:pt x="83606" y="15189"/>
                    </a:lnTo>
                    <a:lnTo>
                      <a:pt x="83569" y="15752"/>
                    </a:lnTo>
                    <a:lnTo>
                      <a:pt x="83506" y="16288"/>
                    </a:lnTo>
                    <a:lnTo>
                      <a:pt x="83442" y="16816"/>
                    </a:lnTo>
                    <a:lnTo>
                      <a:pt x="83351" y="17325"/>
                    </a:lnTo>
                    <a:lnTo>
                      <a:pt x="83251" y="17815"/>
                    </a:lnTo>
                    <a:lnTo>
                      <a:pt x="83133" y="18288"/>
                    </a:lnTo>
                    <a:lnTo>
                      <a:pt x="83006" y="18752"/>
                    </a:lnTo>
                    <a:lnTo>
                      <a:pt x="82860" y="19197"/>
                    </a:lnTo>
                    <a:lnTo>
                      <a:pt x="82706" y="19624"/>
                    </a:lnTo>
                    <a:lnTo>
                      <a:pt x="82533" y="20042"/>
                    </a:lnTo>
                    <a:lnTo>
                      <a:pt x="82351" y="20451"/>
                    </a:lnTo>
                    <a:lnTo>
                      <a:pt x="82151" y="20833"/>
                    </a:lnTo>
                    <a:lnTo>
                      <a:pt x="81942" y="21215"/>
                    </a:lnTo>
                    <a:lnTo>
                      <a:pt x="81724" y="21579"/>
                    </a:lnTo>
                    <a:lnTo>
                      <a:pt x="81488" y="21933"/>
                    </a:lnTo>
                    <a:lnTo>
                      <a:pt x="81242" y="22278"/>
                    </a:lnTo>
                    <a:lnTo>
                      <a:pt x="80979" y="22606"/>
                    </a:lnTo>
                    <a:lnTo>
                      <a:pt x="80715" y="22924"/>
                    </a:lnTo>
                    <a:lnTo>
                      <a:pt x="80433" y="23242"/>
                    </a:lnTo>
                    <a:lnTo>
                      <a:pt x="80143" y="23542"/>
                    </a:lnTo>
                    <a:lnTo>
                      <a:pt x="79843" y="23833"/>
                    </a:lnTo>
                    <a:lnTo>
                      <a:pt x="79524" y="24115"/>
                    </a:lnTo>
                    <a:lnTo>
                      <a:pt x="79206" y="24387"/>
                    </a:lnTo>
                    <a:lnTo>
                      <a:pt x="78870" y="24660"/>
                    </a:lnTo>
                    <a:lnTo>
                      <a:pt x="78534" y="24923"/>
                    </a:lnTo>
                    <a:lnTo>
                      <a:pt x="78179" y="25169"/>
                    </a:lnTo>
                    <a:lnTo>
                      <a:pt x="77816" y="25423"/>
                    </a:lnTo>
                    <a:lnTo>
                      <a:pt x="77452" y="25660"/>
                    </a:lnTo>
                    <a:lnTo>
                      <a:pt x="77070" y="25896"/>
                    </a:lnTo>
                    <a:lnTo>
                      <a:pt x="76689" y="26123"/>
                    </a:lnTo>
                    <a:lnTo>
                      <a:pt x="76689" y="26123"/>
                    </a:lnTo>
                    <a:lnTo>
                      <a:pt x="77070" y="26360"/>
                    </a:lnTo>
                    <a:lnTo>
                      <a:pt x="77452" y="26596"/>
                    </a:lnTo>
                    <a:lnTo>
                      <a:pt x="77816" y="26832"/>
                    </a:lnTo>
                    <a:lnTo>
                      <a:pt x="78179" y="27078"/>
                    </a:lnTo>
                    <a:lnTo>
                      <a:pt x="78534" y="27332"/>
                    </a:lnTo>
                    <a:lnTo>
                      <a:pt x="78870" y="27596"/>
                    </a:lnTo>
                    <a:lnTo>
                      <a:pt x="79206" y="27859"/>
                    </a:lnTo>
                    <a:lnTo>
                      <a:pt x="79524" y="28141"/>
                    </a:lnTo>
                    <a:lnTo>
                      <a:pt x="79843" y="28423"/>
                    </a:lnTo>
                    <a:lnTo>
                      <a:pt x="80143" y="28714"/>
                    </a:lnTo>
                    <a:lnTo>
                      <a:pt x="80433" y="29014"/>
                    </a:lnTo>
                    <a:lnTo>
                      <a:pt x="80715" y="29323"/>
                    </a:lnTo>
                    <a:lnTo>
                      <a:pt x="80979" y="29650"/>
                    </a:lnTo>
                    <a:lnTo>
                      <a:pt x="81242" y="29977"/>
                    </a:lnTo>
                    <a:lnTo>
                      <a:pt x="81488" y="30323"/>
                    </a:lnTo>
                    <a:lnTo>
                      <a:pt x="81724" y="30677"/>
                    </a:lnTo>
                    <a:lnTo>
                      <a:pt x="81942" y="31041"/>
                    </a:lnTo>
                    <a:lnTo>
                      <a:pt x="82151" y="31413"/>
                    </a:lnTo>
                    <a:lnTo>
                      <a:pt x="82351" y="31804"/>
                    </a:lnTo>
                    <a:lnTo>
                      <a:pt x="82533" y="32213"/>
                    </a:lnTo>
                    <a:lnTo>
                      <a:pt x="82706" y="32622"/>
                    </a:lnTo>
                    <a:lnTo>
                      <a:pt x="82860" y="33059"/>
                    </a:lnTo>
                    <a:lnTo>
                      <a:pt x="83006" y="33504"/>
                    </a:lnTo>
                    <a:lnTo>
                      <a:pt x="83133" y="33958"/>
                    </a:lnTo>
                    <a:lnTo>
                      <a:pt x="83251" y="34440"/>
                    </a:lnTo>
                    <a:lnTo>
                      <a:pt x="83351" y="34931"/>
                    </a:lnTo>
                    <a:lnTo>
                      <a:pt x="83442" y="35440"/>
                    </a:lnTo>
                    <a:lnTo>
                      <a:pt x="83506" y="35958"/>
                    </a:lnTo>
                    <a:lnTo>
                      <a:pt x="83569" y="36504"/>
                    </a:lnTo>
                    <a:lnTo>
                      <a:pt x="83606" y="37058"/>
                    </a:lnTo>
                    <a:lnTo>
                      <a:pt x="83633" y="37640"/>
                    </a:lnTo>
                    <a:lnTo>
                      <a:pt x="83642" y="38231"/>
                    </a:lnTo>
                    <a:lnTo>
                      <a:pt x="83642" y="38231"/>
                    </a:lnTo>
                    <a:lnTo>
                      <a:pt x="83633" y="38540"/>
                    </a:lnTo>
                    <a:lnTo>
                      <a:pt x="83615" y="38840"/>
                    </a:lnTo>
                    <a:lnTo>
                      <a:pt x="83588" y="39149"/>
                    </a:lnTo>
                    <a:lnTo>
                      <a:pt x="83551" y="39458"/>
                    </a:lnTo>
                    <a:lnTo>
                      <a:pt x="83506" y="39767"/>
                    </a:lnTo>
                    <a:lnTo>
                      <a:pt x="83451" y="40076"/>
                    </a:lnTo>
                    <a:lnTo>
                      <a:pt x="83388" y="40385"/>
                    </a:lnTo>
                    <a:lnTo>
                      <a:pt x="83315" y="40694"/>
                    </a:lnTo>
                    <a:lnTo>
                      <a:pt x="83233" y="41003"/>
                    </a:lnTo>
                    <a:lnTo>
                      <a:pt x="83142" y="41312"/>
                    </a:lnTo>
                    <a:lnTo>
                      <a:pt x="83042" y="41621"/>
                    </a:lnTo>
                    <a:lnTo>
                      <a:pt x="82933" y="41921"/>
                    </a:lnTo>
                    <a:lnTo>
                      <a:pt x="82815" y="42230"/>
                    </a:lnTo>
                    <a:lnTo>
                      <a:pt x="82688" y="42539"/>
                    </a:lnTo>
                    <a:lnTo>
                      <a:pt x="82551" y="42848"/>
                    </a:lnTo>
                    <a:lnTo>
                      <a:pt x="82415" y="43148"/>
                    </a:lnTo>
                    <a:lnTo>
                      <a:pt x="82260" y="43448"/>
                    </a:lnTo>
                    <a:lnTo>
                      <a:pt x="82106" y="43748"/>
                    </a:lnTo>
                    <a:lnTo>
                      <a:pt x="81942" y="44048"/>
                    </a:lnTo>
                    <a:lnTo>
                      <a:pt x="81770" y="44348"/>
                    </a:lnTo>
                    <a:lnTo>
                      <a:pt x="81588" y="44639"/>
                    </a:lnTo>
                    <a:lnTo>
                      <a:pt x="81397" y="44930"/>
                    </a:lnTo>
                    <a:lnTo>
                      <a:pt x="81206" y="45220"/>
                    </a:lnTo>
                    <a:lnTo>
                      <a:pt x="81006" y="45502"/>
                    </a:lnTo>
                    <a:lnTo>
                      <a:pt x="80806" y="45793"/>
                    </a:lnTo>
                    <a:lnTo>
                      <a:pt x="80588" y="46066"/>
                    </a:lnTo>
                    <a:lnTo>
                      <a:pt x="80370" y="46348"/>
                    </a:lnTo>
                    <a:lnTo>
                      <a:pt x="80152" y="46620"/>
                    </a:lnTo>
                    <a:lnTo>
                      <a:pt x="79915" y="46884"/>
                    </a:lnTo>
                    <a:lnTo>
                      <a:pt x="79688" y="47147"/>
                    </a:lnTo>
                    <a:lnTo>
                      <a:pt x="79443" y="47411"/>
                    </a:lnTo>
                    <a:lnTo>
                      <a:pt x="79197" y="47666"/>
                    </a:lnTo>
                    <a:lnTo>
                      <a:pt x="78943" y="47911"/>
                    </a:lnTo>
                    <a:lnTo>
                      <a:pt x="78688" y="48156"/>
                    </a:lnTo>
                    <a:lnTo>
                      <a:pt x="78434" y="48402"/>
                    </a:lnTo>
                    <a:lnTo>
                      <a:pt x="78170" y="48638"/>
                    </a:lnTo>
                    <a:lnTo>
                      <a:pt x="77897" y="48865"/>
                    </a:lnTo>
                    <a:lnTo>
                      <a:pt x="77625" y="49093"/>
                    </a:lnTo>
                    <a:lnTo>
                      <a:pt x="77343" y="49311"/>
                    </a:lnTo>
                    <a:lnTo>
                      <a:pt x="77061" y="49520"/>
                    </a:lnTo>
                    <a:lnTo>
                      <a:pt x="76779" y="49729"/>
                    </a:lnTo>
                    <a:lnTo>
                      <a:pt x="76489" y="49929"/>
                    </a:lnTo>
                    <a:lnTo>
                      <a:pt x="76198" y="50120"/>
                    </a:lnTo>
                    <a:lnTo>
                      <a:pt x="75907" y="50301"/>
                    </a:lnTo>
                    <a:lnTo>
                      <a:pt x="75607" y="50483"/>
                    </a:lnTo>
                    <a:lnTo>
                      <a:pt x="75307" y="50656"/>
                    </a:lnTo>
                    <a:lnTo>
                      <a:pt x="75007" y="50820"/>
                    </a:lnTo>
                    <a:lnTo>
                      <a:pt x="74698" y="50974"/>
                    </a:lnTo>
                    <a:lnTo>
                      <a:pt x="74389" y="51120"/>
                    </a:lnTo>
                    <a:lnTo>
                      <a:pt x="74080" y="51256"/>
                    </a:lnTo>
                    <a:lnTo>
                      <a:pt x="73771" y="51392"/>
                    </a:lnTo>
                    <a:lnTo>
                      <a:pt x="73453" y="51510"/>
                    </a:lnTo>
                    <a:lnTo>
                      <a:pt x="73144" y="51629"/>
                    </a:lnTo>
                    <a:lnTo>
                      <a:pt x="72826" y="51738"/>
                    </a:lnTo>
                    <a:lnTo>
                      <a:pt x="72507" y="51829"/>
                    </a:lnTo>
                    <a:lnTo>
                      <a:pt x="72189" y="51919"/>
                    </a:lnTo>
                    <a:lnTo>
                      <a:pt x="71871" y="51992"/>
                    </a:lnTo>
                    <a:lnTo>
                      <a:pt x="71544" y="52065"/>
                    </a:lnTo>
                    <a:lnTo>
                      <a:pt x="71226" y="52119"/>
                    </a:lnTo>
                    <a:lnTo>
                      <a:pt x="70908" y="52165"/>
                    </a:lnTo>
                    <a:lnTo>
                      <a:pt x="70580" y="52201"/>
                    </a:lnTo>
                    <a:lnTo>
                      <a:pt x="70262" y="52228"/>
                    </a:lnTo>
                    <a:lnTo>
                      <a:pt x="69935" y="52247"/>
                    </a:lnTo>
                    <a:lnTo>
                      <a:pt x="69617" y="52256"/>
                    </a:lnTo>
                    <a:lnTo>
                      <a:pt x="69617" y="52256"/>
                    </a:lnTo>
                    <a:lnTo>
                      <a:pt x="69299" y="52256"/>
                    </a:lnTo>
                    <a:lnTo>
                      <a:pt x="68981" y="52247"/>
                    </a:lnTo>
                    <a:lnTo>
                      <a:pt x="68672" y="52228"/>
                    </a:lnTo>
                    <a:lnTo>
                      <a:pt x="68363" y="52210"/>
                    </a:lnTo>
                    <a:lnTo>
                      <a:pt x="68063" y="52183"/>
                    </a:lnTo>
                    <a:lnTo>
                      <a:pt x="67763" y="52156"/>
                    </a:lnTo>
                    <a:lnTo>
                      <a:pt x="67463" y="52119"/>
                    </a:lnTo>
                    <a:lnTo>
                      <a:pt x="67172" y="52083"/>
                    </a:lnTo>
                    <a:lnTo>
                      <a:pt x="66881" y="52038"/>
                    </a:lnTo>
                    <a:lnTo>
                      <a:pt x="66599" y="51992"/>
                    </a:lnTo>
                    <a:lnTo>
                      <a:pt x="66317" y="51938"/>
                    </a:lnTo>
                    <a:lnTo>
                      <a:pt x="66036" y="51874"/>
                    </a:lnTo>
                    <a:lnTo>
                      <a:pt x="65763" y="51810"/>
                    </a:lnTo>
                    <a:lnTo>
                      <a:pt x="65499" y="51747"/>
                    </a:lnTo>
                    <a:lnTo>
                      <a:pt x="65227" y="51665"/>
                    </a:lnTo>
                    <a:lnTo>
                      <a:pt x="64963" y="51592"/>
                    </a:lnTo>
                    <a:lnTo>
                      <a:pt x="64709" y="51510"/>
                    </a:lnTo>
                    <a:lnTo>
                      <a:pt x="64454" y="51419"/>
                    </a:lnTo>
                    <a:lnTo>
                      <a:pt x="64200" y="51329"/>
                    </a:lnTo>
                    <a:lnTo>
                      <a:pt x="63954" y="51229"/>
                    </a:lnTo>
                    <a:lnTo>
                      <a:pt x="63709" y="51129"/>
                    </a:lnTo>
                    <a:lnTo>
                      <a:pt x="63472" y="51020"/>
                    </a:lnTo>
                    <a:lnTo>
                      <a:pt x="63236" y="50910"/>
                    </a:lnTo>
                    <a:lnTo>
                      <a:pt x="63000" y="50801"/>
                    </a:lnTo>
                    <a:lnTo>
                      <a:pt x="62545" y="50556"/>
                    </a:lnTo>
                    <a:lnTo>
                      <a:pt x="62109" y="50301"/>
                    </a:lnTo>
                    <a:lnTo>
                      <a:pt x="61682" y="50029"/>
                    </a:lnTo>
                    <a:lnTo>
                      <a:pt x="61264" y="49738"/>
                    </a:lnTo>
                    <a:lnTo>
                      <a:pt x="60864" y="49429"/>
                    </a:lnTo>
                    <a:lnTo>
                      <a:pt x="60482" y="49111"/>
                    </a:lnTo>
                    <a:lnTo>
                      <a:pt x="60109" y="48774"/>
                    </a:lnTo>
                    <a:lnTo>
                      <a:pt x="59755" y="48429"/>
                    </a:lnTo>
                    <a:lnTo>
                      <a:pt x="59418" y="48065"/>
                    </a:lnTo>
                    <a:lnTo>
                      <a:pt x="59082" y="47684"/>
                    </a:lnTo>
                    <a:lnTo>
                      <a:pt x="58773" y="47302"/>
                    </a:lnTo>
                    <a:lnTo>
                      <a:pt x="58473" y="46893"/>
                    </a:lnTo>
                    <a:lnTo>
                      <a:pt x="58182" y="46484"/>
                    </a:lnTo>
                    <a:lnTo>
                      <a:pt x="57910" y="46057"/>
                    </a:lnTo>
                    <a:lnTo>
                      <a:pt x="57646" y="45620"/>
                    </a:lnTo>
                    <a:lnTo>
                      <a:pt x="57401" y="45175"/>
                    </a:lnTo>
                    <a:lnTo>
                      <a:pt x="57164" y="44711"/>
                    </a:lnTo>
                    <a:lnTo>
                      <a:pt x="56937" y="44248"/>
                    </a:lnTo>
                    <a:lnTo>
                      <a:pt x="56728" y="43766"/>
                    </a:lnTo>
                    <a:lnTo>
                      <a:pt x="56537" y="43284"/>
                    </a:lnTo>
                    <a:lnTo>
                      <a:pt x="27105" y="43284"/>
                    </a:lnTo>
                    <a:lnTo>
                      <a:pt x="27105" y="43284"/>
                    </a:lnTo>
                    <a:lnTo>
                      <a:pt x="26905" y="43766"/>
                    </a:lnTo>
                    <a:lnTo>
                      <a:pt x="26687" y="44248"/>
                    </a:lnTo>
                    <a:lnTo>
                      <a:pt x="26451" y="44711"/>
                    </a:lnTo>
                    <a:lnTo>
                      <a:pt x="26205" y="45175"/>
                    </a:lnTo>
                    <a:lnTo>
                      <a:pt x="25942" y="45620"/>
                    </a:lnTo>
                    <a:lnTo>
                      <a:pt x="25651" y="46057"/>
                    </a:lnTo>
                    <a:lnTo>
                      <a:pt x="25360" y="46484"/>
                    </a:lnTo>
                    <a:lnTo>
                      <a:pt x="25042" y="46893"/>
                    </a:lnTo>
                    <a:lnTo>
                      <a:pt x="24715" y="47302"/>
                    </a:lnTo>
                    <a:lnTo>
                      <a:pt x="24369" y="47684"/>
                    </a:lnTo>
                    <a:lnTo>
                      <a:pt x="24015" y="48065"/>
                    </a:lnTo>
                    <a:lnTo>
                      <a:pt x="23642" y="48429"/>
                    </a:lnTo>
                    <a:lnTo>
                      <a:pt x="23260" y="48774"/>
                    </a:lnTo>
                    <a:lnTo>
                      <a:pt x="22870" y="49111"/>
                    </a:lnTo>
                    <a:lnTo>
                      <a:pt x="22460" y="49429"/>
                    </a:lnTo>
                    <a:lnTo>
                      <a:pt x="22042" y="49738"/>
                    </a:lnTo>
                    <a:lnTo>
                      <a:pt x="21606" y="50029"/>
                    </a:lnTo>
                    <a:lnTo>
                      <a:pt x="21161" y="50301"/>
                    </a:lnTo>
                    <a:lnTo>
                      <a:pt x="20715" y="50556"/>
                    </a:lnTo>
                    <a:lnTo>
                      <a:pt x="20243" y="50801"/>
                    </a:lnTo>
                    <a:lnTo>
                      <a:pt x="19770" y="51020"/>
                    </a:lnTo>
                    <a:lnTo>
                      <a:pt x="19288" y="51229"/>
                    </a:lnTo>
                    <a:lnTo>
                      <a:pt x="18797" y="51419"/>
                    </a:lnTo>
                    <a:lnTo>
                      <a:pt x="18297" y="51592"/>
                    </a:lnTo>
                    <a:lnTo>
                      <a:pt x="17788" y="51747"/>
                    </a:lnTo>
                    <a:lnTo>
                      <a:pt x="17270" y="51874"/>
                    </a:lnTo>
                    <a:lnTo>
                      <a:pt x="16743" y="51992"/>
                    </a:lnTo>
                    <a:lnTo>
                      <a:pt x="16216" y="52083"/>
                    </a:lnTo>
                    <a:lnTo>
                      <a:pt x="15671" y="52156"/>
                    </a:lnTo>
                    <a:lnTo>
                      <a:pt x="15125" y="52210"/>
                    </a:lnTo>
                    <a:lnTo>
                      <a:pt x="14580" y="52247"/>
                    </a:lnTo>
                    <a:lnTo>
                      <a:pt x="14016" y="52256"/>
                    </a:lnTo>
                    <a:lnTo>
                      <a:pt x="14016" y="52256"/>
                    </a:lnTo>
                    <a:lnTo>
                      <a:pt x="13662" y="52247"/>
                    </a:lnTo>
                    <a:lnTo>
                      <a:pt x="13298" y="52238"/>
                    </a:lnTo>
                    <a:lnTo>
                      <a:pt x="12944" y="52210"/>
                    </a:lnTo>
                    <a:lnTo>
                      <a:pt x="12589" y="52183"/>
                    </a:lnTo>
                    <a:lnTo>
                      <a:pt x="12235" y="52138"/>
                    </a:lnTo>
                    <a:lnTo>
                      <a:pt x="11889" y="52092"/>
                    </a:lnTo>
                    <a:lnTo>
                      <a:pt x="11535" y="52038"/>
                    </a:lnTo>
                    <a:lnTo>
                      <a:pt x="11199" y="51974"/>
                    </a:lnTo>
                    <a:lnTo>
                      <a:pt x="10853" y="51892"/>
                    </a:lnTo>
                    <a:lnTo>
                      <a:pt x="10517" y="51810"/>
                    </a:lnTo>
                    <a:lnTo>
                      <a:pt x="10181" y="51719"/>
                    </a:lnTo>
                    <a:lnTo>
                      <a:pt x="9853" y="51629"/>
                    </a:lnTo>
                    <a:lnTo>
                      <a:pt x="9526" y="51519"/>
                    </a:lnTo>
                    <a:lnTo>
                      <a:pt x="9199" y="51401"/>
                    </a:lnTo>
                    <a:lnTo>
                      <a:pt x="8881" y="51283"/>
                    </a:lnTo>
                    <a:lnTo>
                      <a:pt x="8563" y="51156"/>
                    </a:lnTo>
                    <a:lnTo>
                      <a:pt x="8254" y="51020"/>
                    </a:lnTo>
                    <a:lnTo>
                      <a:pt x="7945" y="50874"/>
                    </a:lnTo>
                    <a:lnTo>
                      <a:pt x="7635" y="50720"/>
                    </a:lnTo>
                    <a:lnTo>
                      <a:pt x="7336" y="50565"/>
                    </a:lnTo>
                    <a:lnTo>
                      <a:pt x="7045" y="50401"/>
                    </a:lnTo>
                    <a:lnTo>
                      <a:pt x="6754" y="50229"/>
                    </a:lnTo>
                    <a:lnTo>
                      <a:pt x="6463" y="50047"/>
                    </a:lnTo>
                    <a:lnTo>
                      <a:pt x="6181" y="49856"/>
                    </a:lnTo>
                    <a:lnTo>
                      <a:pt x="5908" y="49665"/>
                    </a:lnTo>
                    <a:lnTo>
                      <a:pt x="5636" y="49465"/>
                    </a:lnTo>
                    <a:lnTo>
                      <a:pt x="5363" y="49265"/>
                    </a:lnTo>
                    <a:lnTo>
                      <a:pt x="5100" y="49056"/>
                    </a:lnTo>
                    <a:lnTo>
                      <a:pt x="4845" y="48838"/>
                    </a:lnTo>
                    <a:lnTo>
                      <a:pt x="4590" y="48611"/>
                    </a:lnTo>
                    <a:lnTo>
                      <a:pt x="4345" y="48384"/>
                    </a:lnTo>
                    <a:lnTo>
                      <a:pt x="4109" y="48147"/>
                    </a:lnTo>
                    <a:lnTo>
                      <a:pt x="3872" y="47911"/>
                    </a:lnTo>
                    <a:lnTo>
                      <a:pt x="3645" y="47666"/>
                    </a:lnTo>
                    <a:lnTo>
                      <a:pt x="3418" y="47411"/>
                    </a:lnTo>
                    <a:lnTo>
                      <a:pt x="3200" y="47156"/>
                    </a:lnTo>
                    <a:lnTo>
                      <a:pt x="2991" y="46893"/>
                    </a:lnTo>
                    <a:lnTo>
                      <a:pt x="2782" y="46620"/>
                    </a:lnTo>
                    <a:lnTo>
                      <a:pt x="2591" y="46348"/>
                    </a:lnTo>
                    <a:lnTo>
                      <a:pt x="2391" y="46075"/>
                    </a:lnTo>
                    <a:lnTo>
                      <a:pt x="2209" y="45793"/>
                    </a:lnTo>
                    <a:lnTo>
                      <a:pt x="2027" y="45502"/>
                    </a:lnTo>
                    <a:lnTo>
                      <a:pt x="1855" y="45211"/>
                    </a:lnTo>
                    <a:lnTo>
                      <a:pt x="1691" y="44920"/>
                    </a:lnTo>
                    <a:lnTo>
                      <a:pt x="1536" y="44621"/>
                    </a:lnTo>
                    <a:lnTo>
                      <a:pt x="1382" y="44311"/>
                    </a:lnTo>
                    <a:lnTo>
                      <a:pt x="1236" y="44002"/>
                    </a:lnTo>
                    <a:lnTo>
                      <a:pt x="1100" y="43693"/>
                    </a:lnTo>
                    <a:lnTo>
                      <a:pt x="973" y="43375"/>
                    </a:lnTo>
                    <a:lnTo>
                      <a:pt x="855" y="43057"/>
                    </a:lnTo>
                    <a:lnTo>
                      <a:pt x="737" y="42730"/>
                    </a:lnTo>
                    <a:lnTo>
                      <a:pt x="627" y="42403"/>
                    </a:lnTo>
                    <a:lnTo>
                      <a:pt x="537" y="42075"/>
                    </a:lnTo>
                    <a:lnTo>
                      <a:pt x="446" y="41739"/>
                    </a:lnTo>
                    <a:lnTo>
                      <a:pt x="364" y="41403"/>
                    </a:lnTo>
                    <a:lnTo>
                      <a:pt x="282" y="41057"/>
                    </a:lnTo>
                    <a:lnTo>
                      <a:pt x="218" y="40712"/>
                    </a:lnTo>
                    <a:lnTo>
                      <a:pt x="164" y="40367"/>
                    </a:lnTo>
                    <a:lnTo>
                      <a:pt x="109" y="40021"/>
                    </a:lnTo>
                    <a:lnTo>
                      <a:pt x="73" y="39667"/>
                    </a:lnTo>
                    <a:lnTo>
                      <a:pt x="46" y="39312"/>
                    </a:lnTo>
                    <a:lnTo>
                      <a:pt x="18" y="38958"/>
                    </a:lnTo>
                    <a:lnTo>
                      <a:pt x="9" y="38594"/>
                    </a:lnTo>
                    <a:lnTo>
                      <a:pt x="0" y="38231"/>
                    </a:lnTo>
                    <a:lnTo>
                      <a:pt x="0" y="38231"/>
                    </a:lnTo>
                    <a:lnTo>
                      <a:pt x="9" y="37749"/>
                    </a:lnTo>
                    <a:lnTo>
                      <a:pt x="37" y="37276"/>
                    </a:lnTo>
                    <a:lnTo>
                      <a:pt x="73" y="36804"/>
                    </a:lnTo>
                    <a:lnTo>
                      <a:pt x="128" y="36331"/>
                    </a:lnTo>
                    <a:lnTo>
                      <a:pt x="200" y="35867"/>
                    </a:lnTo>
                    <a:lnTo>
                      <a:pt x="282" y="35404"/>
                    </a:lnTo>
                    <a:lnTo>
                      <a:pt x="391" y="34958"/>
                    </a:lnTo>
                    <a:lnTo>
                      <a:pt x="500" y="34504"/>
                    </a:lnTo>
                    <a:lnTo>
                      <a:pt x="627" y="34068"/>
                    </a:lnTo>
                    <a:lnTo>
                      <a:pt x="773" y="33631"/>
                    </a:lnTo>
                    <a:lnTo>
                      <a:pt x="937" y="33195"/>
                    </a:lnTo>
                    <a:lnTo>
                      <a:pt x="1100" y="32777"/>
                    </a:lnTo>
                    <a:lnTo>
                      <a:pt x="1291" y="32359"/>
                    </a:lnTo>
                    <a:lnTo>
                      <a:pt x="1482" y="31950"/>
                    </a:lnTo>
                    <a:lnTo>
                      <a:pt x="1691" y="31550"/>
                    </a:lnTo>
                    <a:lnTo>
                      <a:pt x="1918" y="31159"/>
                    </a:lnTo>
                    <a:lnTo>
                      <a:pt x="2155" y="30768"/>
                    </a:lnTo>
                    <a:lnTo>
                      <a:pt x="2400" y="30395"/>
                    </a:lnTo>
                    <a:lnTo>
                      <a:pt x="2654" y="30023"/>
                    </a:lnTo>
                    <a:lnTo>
                      <a:pt x="2927" y="29668"/>
                    </a:lnTo>
                    <a:lnTo>
                      <a:pt x="3209" y="29314"/>
                    </a:lnTo>
                    <a:lnTo>
                      <a:pt x="3500" y="28968"/>
                    </a:lnTo>
                    <a:lnTo>
                      <a:pt x="3800" y="28641"/>
                    </a:lnTo>
                    <a:lnTo>
                      <a:pt x="4109" y="28314"/>
                    </a:lnTo>
                    <a:lnTo>
                      <a:pt x="4436" y="28005"/>
                    </a:lnTo>
                    <a:lnTo>
                      <a:pt x="4763" y="27705"/>
                    </a:lnTo>
                    <a:lnTo>
                      <a:pt x="5109" y="27414"/>
                    </a:lnTo>
                    <a:lnTo>
                      <a:pt x="5463" y="27132"/>
                    </a:lnTo>
                    <a:lnTo>
                      <a:pt x="5818" y="26869"/>
                    </a:lnTo>
                    <a:lnTo>
                      <a:pt x="6190" y="26605"/>
                    </a:lnTo>
                    <a:lnTo>
                      <a:pt x="6563" y="26360"/>
                    </a:lnTo>
                    <a:lnTo>
                      <a:pt x="6954" y="26123"/>
                    </a:lnTo>
                    <a:lnTo>
                      <a:pt x="6954" y="26123"/>
                    </a:lnTo>
                    <a:lnTo>
                      <a:pt x="6563" y="25896"/>
                    </a:lnTo>
                    <a:lnTo>
                      <a:pt x="6190" y="25651"/>
                    </a:lnTo>
                    <a:lnTo>
                      <a:pt x="5818" y="25387"/>
                    </a:lnTo>
                    <a:lnTo>
                      <a:pt x="5463" y="25123"/>
                    </a:lnTo>
                    <a:lnTo>
                      <a:pt x="5109" y="24842"/>
                    </a:lnTo>
                    <a:lnTo>
                      <a:pt x="4763" y="24551"/>
                    </a:lnTo>
                    <a:lnTo>
                      <a:pt x="4436" y="24251"/>
                    </a:lnTo>
                    <a:lnTo>
                      <a:pt x="4109" y="23933"/>
                    </a:lnTo>
                    <a:lnTo>
                      <a:pt x="3800" y="23615"/>
                    </a:lnTo>
                    <a:lnTo>
                      <a:pt x="3500" y="23278"/>
                    </a:lnTo>
                    <a:lnTo>
                      <a:pt x="3209" y="22942"/>
                    </a:lnTo>
                    <a:lnTo>
                      <a:pt x="2927" y="22587"/>
                    </a:lnTo>
                    <a:lnTo>
                      <a:pt x="2654" y="22224"/>
                    </a:lnTo>
                    <a:lnTo>
                      <a:pt x="2400" y="21860"/>
                    </a:lnTo>
                    <a:lnTo>
                      <a:pt x="2155" y="21479"/>
                    </a:lnTo>
                    <a:lnTo>
                      <a:pt x="1918" y="21097"/>
                    </a:lnTo>
                    <a:lnTo>
                      <a:pt x="1691" y="20706"/>
                    </a:lnTo>
                    <a:lnTo>
                      <a:pt x="1482" y="20306"/>
                    </a:lnTo>
                    <a:lnTo>
                      <a:pt x="1291" y="19897"/>
                    </a:lnTo>
                    <a:lnTo>
                      <a:pt x="1100" y="19479"/>
                    </a:lnTo>
                    <a:lnTo>
                      <a:pt x="937" y="19052"/>
                    </a:lnTo>
                    <a:lnTo>
                      <a:pt x="773" y="18624"/>
                    </a:lnTo>
                    <a:lnTo>
                      <a:pt x="627" y="18188"/>
                    </a:lnTo>
                    <a:lnTo>
                      <a:pt x="500" y="17743"/>
                    </a:lnTo>
                    <a:lnTo>
                      <a:pt x="391" y="17297"/>
                    </a:lnTo>
                    <a:lnTo>
                      <a:pt x="282" y="16843"/>
                    </a:lnTo>
                    <a:lnTo>
                      <a:pt x="200" y="16388"/>
                    </a:lnTo>
                    <a:lnTo>
                      <a:pt x="128" y="15925"/>
                    </a:lnTo>
                    <a:lnTo>
                      <a:pt x="73" y="15452"/>
                    </a:lnTo>
                    <a:lnTo>
                      <a:pt x="37" y="14980"/>
                    </a:lnTo>
                    <a:lnTo>
                      <a:pt x="9" y="14498"/>
                    </a:lnTo>
                    <a:lnTo>
                      <a:pt x="0" y="14016"/>
                    </a:lnTo>
                    <a:lnTo>
                      <a:pt x="0" y="14016"/>
                    </a:lnTo>
                    <a:lnTo>
                      <a:pt x="9" y="13652"/>
                    </a:lnTo>
                    <a:lnTo>
                      <a:pt x="18" y="13298"/>
                    </a:lnTo>
                    <a:lnTo>
                      <a:pt x="46" y="12943"/>
                    </a:lnTo>
                    <a:lnTo>
                      <a:pt x="73" y="12589"/>
                    </a:lnTo>
                    <a:lnTo>
                      <a:pt x="109" y="12235"/>
                    </a:lnTo>
                    <a:lnTo>
                      <a:pt x="164" y="11880"/>
                    </a:lnTo>
                    <a:lnTo>
                      <a:pt x="218" y="11535"/>
                    </a:lnTo>
                    <a:lnTo>
                      <a:pt x="282" y="11189"/>
                    </a:lnTo>
                    <a:lnTo>
                      <a:pt x="364" y="10853"/>
                    </a:lnTo>
                    <a:lnTo>
                      <a:pt x="446" y="10517"/>
                    </a:lnTo>
                    <a:lnTo>
                      <a:pt x="537" y="10180"/>
                    </a:lnTo>
                    <a:lnTo>
                      <a:pt x="627" y="9853"/>
                    </a:lnTo>
                    <a:lnTo>
                      <a:pt x="737" y="9526"/>
                    </a:lnTo>
                    <a:lnTo>
                      <a:pt x="855" y="9199"/>
                    </a:lnTo>
                    <a:lnTo>
                      <a:pt x="973" y="8880"/>
                    </a:lnTo>
                    <a:lnTo>
                      <a:pt x="1100" y="8562"/>
                    </a:lnTo>
                    <a:lnTo>
                      <a:pt x="1236" y="8244"/>
                    </a:lnTo>
                    <a:lnTo>
                      <a:pt x="1382" y="7944"/>
                    </a:lnTo>
                    <a:lnTo>
                      <a:pt x="1536" y="7635"/>
                    </a:lnTo>
                    <a:lnTo>
                      <a:pt x="1691" y="7335"/>
                    </a:lnTo>
                    <a:lnTo>
                      <a:pt x="1855" y="7035"/>
                    </a:lnTo>
                    <a:lnTo>
                      <a:pt x="2027" y="6744"/>
                    </a:lnTo>
                    <a:lnTo>
                      <a:pt x="2209" y="6463"/>
                    </a:lnTo>
                    <a:lnTo>
                      <a:pt x="2391" y="6181"/>
                    </a:lnTo>
                    <a:lnTo>
                      <a:pt x="2591" y="5899"/>
                    </a:lnTo>
                    <a:lnTo>
                      <a:pt x="2782" y="5626"/>
                    </a:lnTo>
                    <a:lnTo>
                      <a:pt x="2991" y="5363"/>
                    </a:lnTo>
                    <a:lnTo>
                      <a:pt x="3200" y="5099"/>
                    </a:lnTo>
                    <a:lnTo>
                      <a:pt x="3418" y="4845"/>
                    </a:lnTo>
                    <a:lnTo>
                      <a:pt x="3645" y="4590"/>
                    </a:lnTo>
                    <a:lnTo>
                      <a:pt x="3872" y="4345"/>
                    </a:lnTo>
                    <a:lnTo>
                      <a:pt x="4109" y="4108"/>
                    </a:lnTo>
                    <a:lnTo>
                      <a:pt x="4345" y="3872"/>
                    </a:lnTo>
                    <a:lnTo>
                      <a:pt x="4590" y="3636"/>
                    </a:lnTo>
                    <a:lnTo>
                      <a:pt x="4845" y="3418"/>
                    </a:lnTo>
                    <a:lnTo>
                      <a:pt x="5100" y="3200"/>
                    </a:lnTo>
                    <a:lnTo>
                      <a:pt x="5363" y="2990"/>
                    </a:lnTo>
                    <a:lnTo>
                      <a:pt x="5636" y="2781"/>
                    </a:lnTo>
                    <a:lnTo>
                      <a:pt x="5908" y="2581"/>
                    </a:lnTo>
                    <a:lnTo>
                      <a:pt x="6181" y="2391"/>
                    </a:lnTo>
                    <a:lnTo>
                      <a:pt x="6463" y="2209"/>
                    </a:lnTo>
                    <a:lnTo>
                      <a:pt x="6754" y="2027"/>
                    </a:lnTo>
                    <a:lnTo>
                      <a:pt x="7045" y="1854"/>
                    </a:lnTo>
                    <a:lnTo>
                      <a:pt x="7336" y="1691"/>
                    </a:lnTo>
                    <a:lnTo>
                      <a:pt x="7635" y="1536"/>
                    </a:lnTo>
                    <a:lnTo>
                      <a:pt x="7945" y="1382"/>
                    </a:lnTo>
                    <a:lnTo>
                      <a:pt x="8254" y="1236"/>
                    </a:lnTo>
                    <a:lnTo>
                      <a:pt x="8563" y="1100"/>
                    </a:lnTo>
                    <a:lnTo>
                      <a:pt x="8881" y="973"/>
                    </a:lnTo>
                    <a:lnTo>
                      <a:pt x="9199" y="845"/>
                    </a:lnTo>
                    <a:lnTo>
                      <a:pt x="9526" y="736"/>
                    </a:lnTo>
                    <a:lnTo>
                      <a:pt x="9853" y="627"/>
                    </a:lnTo>
                    <a:lnTo>
                      <a:pt x="10181" y="527"/>
                    </a:lnTo>
                    <a:lnTo>
                      <a:pt x="10517" y="436"/>
                    </a:lnTo>
                    <a:lnTo>
                      <a:pt x="10853" y="354"/>
                    </a:lnTo>
                    <a:lnTo>
                      <a:pt x="11199" y="282"/>
                    </a:lnTo>
                    <a:lnTo>
                      <a:pt x="11535" y="218"/>
                    </a:lnTo>
                    <a:lnTo>
                      <a:pt x="11889" y="164"/>
                    </a:lnTo>
                    <a:lnTo>
                      <a:pt x="12235" y="109"/>
                    </a:lnTo>
                    <a:lnTo>
                      <a:pt x="12589" y="73"/>
                    </a:lnTo>
                    <a:lnTo>
                      <a:pt x="12944" y="36"/>
                    </a:lnTo>
                    <a:lnTo>
                      <a:pt x="13298" y="18"/>
                    </a:lnTo>
                    <a:lnTo>
                      <a:pt x="13662" y="0"/>
                    </a:lnTo>
                    <a:lnTo>
                      <a:pt x="14016" y="0"/>
                    </a:lnTo>
                    <a:lnTo>
                      <a:pt x="14016" y="0"/>
                    </a:lnTo>
                    <a:lnTo>
                      <a:pt x="14580" y="9"/>
                    </a:lnTo>
                    <a:lnTo>
                      <a:pt x="15125" y="45"/>
                    </a:lnTo>
                    <a:lnTo>
                      <a:pt x="15671" y="91"/>
                    </a:lnTo>
                    <a:lnTo>
                      <a:pt x="16216" y="173"/>
                    </a:lnTo>
                    <a:lnTo>
                      <a:pt x="16743" y="264"/>
                    </a:lnTo>
                    <a:lnTo>
                      <a:pt x="17270" y="373"/>
                    </a:lnTo>
                    <a:lnTo>
                      <a:pt x="17788" y="509"/>
                    </a:lnTo>
                    <a:lnTo>
                      <a:pt x="18297" y="664"/>
                    </a:lnTo>
                    <a:lnTo>
                      <a:pt x="18797" y="836"/>
                    </a:lnTo>
                    <a:lnTo>
                      <a:pt x="19288" y="1018"/>
                    </a:lnTo>
                    <a:lnTo>
                      <a:pt x="19770" y="1227"/>
                    </a:lnTo>
                    <a:lnTo>
                      <a:pt x="20243" y="1454"/>
                    </a:lnTo>
                    <a:lnTo>
                      <a:pt x="20706" y="1691"/>
                    </a:lnTo>
                    <a:lnTo>
                      <a:pt x="21161" y="1954"/>
                    </a:lnTo>
                    <a:lnTo>
                      <a:pt x="21606" y="2227"/>
                    </a:lnTo>
                    <a:lnTo>
                      <a:pt x="22042" y="2518"/>
                    </a:lnTo>
                    <a:lnTo>
                      <a:pt x="22460" y="2818"/>
                    </a:lnTo>
                    <a:lnTo>
                      <a:pt x="22870" y="3145"/>
                    </a:lnTo>
                    <a:lnTo>
                      <a:pt x="23260" y="3481"/>
                    </a:lnTo>
                    <a:lnTo>
                      <a:pt x="23642" y="3827"/>
                    </a:lnTo>
                    <a:lnTo>
                      <a:pt x="24015" y="4190"/>
                    </a:lnTo>
                    <a:lnTo>
                      <a:pt x="24369" y="4563"/>
                    </a:lnTo>
                    <a:lnTo>
                      <a:pt x="24715" y="4954"/>
                    </a:lnTo>
                    <a:lnTo>
                      <a:pt x="25042" y="5354"/>
                    </a:lnTo>
                    <a:lnTo>
                      <a:pt x="25360" y="5772"/>
                    </a:lnTo>
                    <a:lnTo>
                      <a:pt x="25651" y="6199"/>
                    </a:lnTo>
                    <a:lnTo>
                      <a:pt x="25942" y="6635"/>
                    </a:lnTo>
                    <a:lnTo>
                      <a:pt x="26205" y="7081"/>
                    </a:lnTo>
                    <a:lnTo>
                      <a:pt x="26451" y="7535"/>
                    </a:lnTo>
                    <a:lnTo>
                      <a:pt x="26687" y="8008"/>
                    </a:lnTo>
                    <a:lnTo>
                      <a:pt x="26905" y="8481"/>
                    </a:lnTo>
                    <a:lnTo>
                      <a:pt x="27105" y="8971"/>
                    </a:lnTo>
                    <a:lnTo>
                      <a:pt x="56537" y="8971"/>
                    </a:lnTo>
                    <a:lnTo>
                      <a:pt x="56537" y="8971"/>
                    </a:lnTo>
                    <a:lnTo>
                      <a:pt x="56728" y="8481"/>
                    </a:lnTo>
                    <a:lnTo>
                      <a:pt x="56937" y="8008"/>
                    </a:lnTo>
                    <a:lnTo>
                      <a:pt x="57164" y="7535"/>
                    </a:lnTo>
                    <a:lnTo>
                      <a:pt x="57401" y="7081"/>
                    </a:lnTo>
                    <a:lnTo>
                      <a:pt x="57646" y="6635"/>
                    </a:lnTo>
                    <a:lnTo>
                      <a:pt x="57910" y="6199"/>
                    </a:lnTo>
                    <a:lnTo>
                      <a:pt x="58182" y="5772"/>
                    </a:lnTo>
                    <a:lnTo>
                      <a:pt x="58473" y="5354"/>
                    </a:lnTo>
                    <a:lnTo>
                      <a:pt x="58773" y="4954"/>
                    </a:lnTo>
                    <a:lnTo>
                      <a:pt x="59082" y="4563"/>
                    </a:lnTo>
                    <a:lnTo>
                      <a:pt x="59418" y="4190"/>
                    </a:lnTo>
                    <a:lnTo>
                      <a:pt x="59755" y="3827"/>
                    </a:lnTo>
                    <a:lnTo>
                      <a:pt x="60109" y="3481"/>
                    </a:lnTo>
                    <a:lnTo>
                      <a:pt x="60482" y="3145"/>
                    </a:lnTo>
                    <a:lnTo>
                      <a:pt x="60864" y="2818"/>
                    </a:lnTo>
                    <a:lnTo>
                      <a:pt x="61264" y="2518"/>
                    </a:lnTo>
                    <a:lnTo>
                      <a:pt x="61682" y="2227"/>
                    </a:lnTo>
                    <a:lnTo>
                      <a:pt x="62109" y="1954"/>
                    </a:lnTo>
                    <a:lnTo>
                      <a:pt x="62545" y="1691"/>
                    </a:lnTo>
                    <a:lnTo>
                      <a:pt x="63000" y="1454"/>
                    </a:lnTo>
                    <a:lnTo>
                      <a:pt x="63236" y="1336"/>
                    </a:lnTo>
                    <a:lnTo>
                      <a:pt x="63472" y="1227"/>
                    </a:lnTo>
                    <a:lnTo>
                      <a:pt x="63709" y="1127"/>
                    </a:lnTo>
                    <a:lnTo>
                      <a:pt x="63954" y="1018"/>
                    </a:lnTo>
                    <a:lnTo>
                      <a:pt x="64200" y="927"/>
                    </a:lnTo>
                    <a:lnTo>
                      <a:pt x="64454" y="836"/>
                    </a:lnTo>
                    <a:lnTo>
                      <a:pt x="64709" y="745"/>
                    </a:lnTo>
                    <a:lnTo>
                      <a:pt x="64963" y="664"/>
                    </a:lnTo>
                    <a:lnTo>
                      <a:pt x="65227" y="582"/>
                    </a:lnTo>
                    <a:lnTo>
                      <a:pt x="65499" y="509"/>
                    </a:lnTo>
                    <a:lnTo>
                      <a:pt x="65763" y="436"/>
                    </a:lnTo>
                    <a:lnTo>
                      <a:pt x="66036" y="373"/>
                    </a:lnTo>
                    <a:lnTo>
                      <a:pt x="66317" y="318"/>
                    </a:lnTo>
                    <a:lnTo>
                      <a:pt x="66599" y="264"/>
                    </a:lnTo>
                    <a:lnTo>
                      <a:pt x="66881" y="209"/>
                    </a:lnTo>
                    <a:lnTo>
                      <a:pt x="67172" y="173"/>
                    </a:lnTo>
                    <a:lnTo>
                      <a:pt x="67463" y="127"/>
                    </a:lnTo>
                    <a:lnTo>
                      <a:pt x="67763" y="91"/>
                    </a:lnTo>
                    <a:lnTo>
                      <a:pt x="68063" y="64"/>
                    </a:lnTo>
                    <a:lnTo>
                      <a:pt x="68363" y="45"/>
                    </a:lnTo>
                    <a:lnTo>
                      <a:pt x="68672" y="18"/>
                    </a:lnTo>
                    <a:lnTo>
                      <a:pt x="68981" y="9"/>
                    </a:lnTo>
                    <a:lnTo>
                      <a:pt x="69299" y="0"/>
                    </a:lnTo>
                    <a:lnTo>
                      <a:pt x="69617" y="0"/>
                    </a:lnTo>
                    <a:lnTo>
                      <a:pt x="696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u-HU" dirty="0"/>
                  <a:t>Technológia</a:t>
                </a:r>
                <a:endParaRPr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FC5FD1-DB6D-4519-E587-2D794FB7D82A}"/>
                </a:ext>
              </a:extLst>
            </p:cNvPr>
            <p:cNvGrpSpPr/>
            <p:nvPr/>
          </p:nvGrpSpPr>
          <p:grpSpPr>
            <a:xfrm>
              <a:off x="1789643" y="2363248"/>
              <a:ext cx="7224984" cy="1118356"/>
              <a:chOff x="1789643" y="2363248"/>
              <a:chExt cx="7224984" cy="1118356"/>
            </a:xfrm>
          </p:grpSpPr>
          <p:sp>
            <p:nvSpPr>
              <p:cNvPr id="3" name="Google Shape;333;p18">
                <a:extLst>
                  <a:ext uri="{FF2B5EF4-FFF2-40B4-BE49-F238E27FC236}">
                    <a16:creationId xmlns:a16="http://schemas.microsoft.com/office/drawing/2014/main" id="{01AF907F-5098-7EAB-FF97-A38E76666721}"/>
                  </a:ext>
                </a:extLst>
              </p:cNvPr>
              <p:cNvSpPr/>
              <p:nvPr/>
            </p:nvSpPr>
            <p:spPr>
              <a:xfrm>
                <a:off x="1789643" y="2363248"/>
                <a:ext cx="1762985" cy="1101426"/>
              </a:xfrm>
              <a:custGeom>
                <a:avLst/>
                <a:gdLst/>
                <a:ahLst/>
                <a:cxnLst/>
                <a:rect l="l" t="t" r="r" b="b"/>
                <a:pathLst>
                  <a:path w="83643" h="52256" extrusionOk="0">
                    <a:moveTo>
                      <a:pt x="69617" y="0"/>
                    </a:moveTo>
                    <a:lnTo>
                      <a:pt x="69617" y="0"/>
                    </a:lnTo>
                    <a:lnTo>
                      <a:pt x="69935" y="0"/>
                    </a:lnTo>
                    <a:lnTo>
                      <a:pt x="70262" y="18"/>
                    </a:lnTo>
                    <a:lnTo>
                      <a:pt x="70580" y="45"/>
                    </a:lnTo>
                    <a:lnTo>
                      <a:pt x="70908" y="82"/>
                    </a:lnTo>
                    <a:lnTo>
                      <a:pt x="71226" y="136"/>
                    </a:lnTo>
                    <a:lnTo>
                      <a:pt x="71544" y="191"/>
                    </a:lnTo>
                    <a:lnTo>
                      <a:pt x="71871" y="255"/>
                    </a:lnTo>
                    <a:lnTo>
                      <a:pt x="72189" y="336"/>
                    </a:lnTo>
                    <a:lnTo>
                      <a:pt x="72507" y="427"/>
                    </a:lnTo>
                    <a:lnTo>
                      <a:pt x="72826" y="518"/>
                    </a:lnTo>
                    <a:lnTo>
                      <a:pt x="73144" y="627"/>
                    </a:lnTo>
                    <a:lnTo>
                      <a:pt x="73453" y="736"/>
                    </a:lnTo>
                    <a:lnTo>
                      <a:pt x="73771" y="864"/>
                    </a:lnTo>
                    <a:lnTo>
                      <a:pt x="74080" y="991"/>
                    </a:lnTo>
                    <a:lnTo>
                      <a:pt x="74389" y="1136"/>
                    </a:lnTo>
                    <a:lnTo>
                      <a:pt x="74698" y="1282"/>
                    </a:lnTo>
                    <a:lnTo>
                      <a:pt x="75007" y="1436"/>
                    </a:lnTo>
                    <a:lnTo>
                      <a:pt x="75307" y="1600"/>
                    </a:lnTo>
                    <a:lnTo>
                      <a:pt x="75607" y="1772"/>
                    </a:lnTo>
                    <a:lnTo>
                      <a:pt x="75907" y="1954"/>
                    </a:lnTo>
                    <a:lnTo>
                      <a:pt x="76198" y="2136"/>
                    </a:lnTo>
                    <a:lnTo>
                      <a:pt x="76489" y="2327"/>
                    </a:lnTo>
                    <a:lnTo>
                      <a:pt x="76779" y="2527"/>
                    </a:lnTo>
                    <a:lnTo>
                      <a:pt x="77061" y="2736"/>
                    </a:lnTo>
                    <a:lnTo>
                      <a:pt x="77343" y="2945"/>
                    </a:lnTo>
                    <a:lnTo>
                      <a:pt x="77625" y="3163"/>
                    </a:lnTo>
                    <a:lnTo>
                      <a:pt x="77897" y="3390"/>
                    </a:lnTo>
                    <a:lnTo>
                      <a:pt x="78170" y="3618"/>
                    </a:lnTo>
                    <a:lnTo>
                      <a:pt x="78434" y="3854"/>
                    </a:lnTo>
                    <a:lnTo>
                      <a:pt x="78688" y="4090"/>
                    </a:lnTo>
                    <a:lnTo>
                      <a:pt x="78943" y="4336"/>
                    </a:lnTo>
                    <a:lnTo>
                      <a:pt x="79197" y="4590"/>
                    </a:lnTo>
                    <a:lnTo>
                      <a:pt x="79443" y="4845"/>
                    </a:lnTo>
                    <a:lnTo>
                      <a:pt x="79688" y="5099"/>
                    </a:lnTo>
                    <a:lnTo>
                      <a:pt x="79915" y="5363"/>
                    </a:lnTo>
                    <a:lnTo>
                      <a:pt x="80152" y="5636"/>
                    </a:lnTo>
                    <a:lnTo>
                      <a:pt x="80370" y="5908"/>
                    </a:lnTo>
                    <a:lnTo>
                      <a:pt x="80588" y="6181"/>
                    </a:lnTo>
                    <a:lnTo>
                      <a:pt x="80806" y="6463"/>
                    </a:lnTo>
                    <a:lnTo>
                      <a:pt x="81006" y="6744"/>
                    </a:lnTo>
                    <a:lnTo>
                      <a:pt x="81206" y="7035"/>
                    </a:lnTo>
                    <a:lnTo>
                      <a:pt x="81397" y="7317"/>
                    </a:lnTo>
                    <a:lnTo>
                      <a:pt x="81588" y="7608"/>
                    </a:lnTo>
                    <a:lnTo>
                      <a:pt x="81770" y="7908"/>
                    </a:lnTo>
                    <a:lnTo>
                      <a:pt x="81942" y="8199"/>
                    </a:lnTo>
                    <a:lnTo>
                      <a:pt x="82106" y="8499"/>
                    </a:lnTo>
                    <a:lnTo>
                      <a:pt x="82260" y="8799"/>
                    </a:lnTo>
                    <a:lnTo>
                      <a:pt x="82415" y="9108"/>
                    </a:lnTo>
                    <a:lnTo>
                      <a:pt x="82551" y="9408"/>
                    </a:lnTo>
                    <a:lnTo>
                      <a:pt x="82688" y="9717"/>
                    </a:lnTo>
                    <a:lnTo>
                      <a:pt x="82815" y="10017"/>
                    </a:lnTo>
                    <a:lnTo>
                      <a:pt x="82933" y="10326"/>
                    </a:lnTo>
                    <a:lnTo>
                      <a:pt x="83042" y="10635"/>
                    </a:lnTo>
                    <a:lnTo>
                      <a:pt x="83142" y="10944"/>
                    </a:lnTo>
                    <a:lnTo>
                      <a:pt x="83233" y="11253"/>
                    </a:lnTo>
                    <a:lnTo>
                      <a:pt x="83315" y="11562"/>
                    </a:lnTo>
                    <a:lnTo>
                      <a:pt x="83388" y="11871"/>
                    </a:lnTo>
                    <a:lnTo>
                      <a:pt x="83451" y="12180"/>
                    </a:lnTo>
                    <a:lnTo>
                      <a:pt x="83506" y="12489"/>
                    </a:lnTo>
                    <a:lnTo>
                      <a:pt x="83551" y="12798"/>
                    </a:lnTo>
                    <a:lnTo>
                      <a:pt x="83588" y="13107"/>
                    </a:lnTo>
                    <a:lnTo>
                      <a:pt x="83615" y="13407"/>
                    </a:lnTo>
                    <a:lnTo>
                      <a:pt x="83633" y="13716"/>
                    </a:lnTo>
                    <a:lnTo>
                      <a:pt x="83642" y="14016"/>
                    </a:lnTo>
                    <a:lnTo>
                      <a:pt x="83642" y="14016"/>
                    </a:lnTo>
                    <a:lnTo>
                      <a:pt x="83633" y="14616"/>
                    </a:lnTo>
                    <a:lnTo>
                      <a:pt x="83606" y="15189"/>
                    </a:lnTo>
                    <a:lnTo>
                      <a:pt x="83569" y="15752"/>
                    </a:lnTo>
                    <a:lnTo>
                      <a:pt x="83506" y="16288"/>
                    </a:lnTo>
                    <a:lnTo>
                      <a:pt x="83442" y="16816"/>
                    </a:lnTo>
                    <a:lnTo>
                      <a:pt x="83351" y="17325"/>
                    </a:lnTo>
                    <a:lnTo>
                      <a:pt x="83251" y="17815"/>
                    </a:lnTo>
                    <a:lnTo>
                      <a:pt x="83133" y="18288"/>
                    </a:lnTo>
                    <a:lnTo>
                      <a:pt x="83006" y="18752"/>
                    </a:lnTo>
                    <a:lnTo>
                      <a:pt x="82860" y="19197"/>
                    </a:lnTo>
                    <a:lnTo>
                      <a:pt x="82706" y="19624"/>
                    </a:lnTo>
                    <a:lnTo>
                      <a:pt x="82533" y="20042"/>
                    </a:lnTo>
                    <a:lnTo>
                      <a:pt x="82351" y="20451"/>
                    </a:lnTo>
                    <a:lnTo>
                      <a:pt x="82151" y="20833"/>
                    </a:lnTo>
                    <a:lnTo>
                      <a:pt x="81942" y="21215"/>
                    </a:lnTo>
                    <a:lnTo>
                      <a:pt x="81724" y="21579"/>
                    </a:lnTo>
                    <a:lnTo>
                      <a:pt x="81488" y="21933"/>
                    </a:lnTo>
                    <a:lnTo>
                      <a:pt x="81242" y="22278"/>
                    </a:lnTo>
                    <a:lnTo>
                      <a:pt x="80979" y="22606"/>
                    </a:lnTo>
                    <a:lnTo>
                      <a:pt x="80715" y="22924"/>
                    </a:lnTo>
                    <a:lnTo>
                      <a:pt x="80433" y="23242"/>
                    </a:lnTo>
                    <a:lnTo>
                      <a:pt x="80143" y="23542"/>
                    </a:lnTo>
                    <a:lnTo>
                      <a:pt x="79843" y="23833"/>
                    </a:lnTo>
                    <a:lnTo>
                      <a:pt x="79524" y="24115"/>
                    </a:lnTo>
                    <a:lnTo>
                      <a:pt x="79206" y="24387"/>
                    </a:lnTo>
                    <a:lnTo>
                      <a:pt x="78870" y="24660"/>
                    </a:lnTo>
                    <a:lnTo>
                      <a:pt x="78534" y="24923"/>
                    </a:lnTo>
                    <a:lnTo>
                      <a:pt x="78179" y="25169"/>
                    </a:lnTo>
                    <a:lnTo>
                      <a:pt x="77816" y="25423"/>
                    </a:lnTo>
                    <a:lnTo>
                      <a:pt x="77452" y="25660"/>
                    </a:lnTo>
                    <a:lnTo>
                      <a:pt x="77070" y="25896"/>
                    </a:lnTo>
                    <a:lnTo>
                      <a:pt x="76689" y="26123"/>
                    </a:lnTo>
                    <a:lnTo>
                      <a:pt x="76689" y="26123"/>
                    </a:lnTo>
                    <a:lnTo>
                      <a:pt x="77070" y="26360"/>
                    </a:lnTo>
                    <a:lnTo>
                      <a:pt x="77452" y="26596"/>
                    </a:lnTo>
                    <a:lnTo>
                      <a:pt x="77816" y="26832"/>
                    </a:lnTo>
                    <a:lnTo>
                      <a:pt x="78179" y="27078"/>
                    </a:lnTo>
                    <a:lnTo>
                      <a:pt x="78534" y="27332"/>
                    </a:lnTo>
                    <a:lnTo>
                      <a:pt x="78870" y="27596"/>
                    </a:lnTo>
                    <a:lnTo>
                      <a:pt x="79206" y="27859"/>
                    </a:lnTo>
                    <a:lnTo>
                      <a:pt x="79524" y="28141"/>
                    </a:lnTo>
                    <a:lnTo>
                      <a:pt x="79843" y="28423"/>
                    </a:lnTo>
                    <a:lnTo>
                      <a:pt x="80143" y="28714"/>
                    </a:lnTo>
                    <a:lnTo>
                      <a:pt x="80433" y="29014"/>
                    </a:lnTo>
                    <a:lnTo>
                      <a:pt x="80715" y="29323"/>
                    </a:lnTo>
                    <a:lnTo>
                      <a:pt x="80979" y="29650"/>
                    </a:lnTo>
                    <a:lnTo>
                      <a:pt x="81242" y="29977"/>
                    </a:lnTo>
                    <a:lnTo>
                      <a:pt x="81488" y="30323"/>
                    </a:lnTo>
                    <a:lnTo>
                      <a:pt x="81724" y="30677"/>
                    </a:lnTo>
                    <a:lnTo>
                      <a:pt x="81942" y="31041"/>
                    </a:lnTo>
                    <a:lnTo>
                      <a:pt x="82151" y="31413"/>
                    </a:lnTo>
                    <a:lnTo>
                      <a:pt x="82351" y="31804"/>
                    </a:lnTo>
                    <a:lnTo>
                      <a:pt x="82533" y="32213"/>
                    </a:lnTo>
                    <a:lnTo>
                      <a:pt x="82706" y="32622"/>
                    </a:lnTo>
                    <a:lnTo>
                      <a:pt x="82860" y="33059"/>
                    </a:lnTo>
                    <a:lnTo>
                      <a:pt x="83006" y="33504"/>
                    </a:lnTo>
                    <a:lnTo>
                      <a:pt x="83133" y="33958"/>
                    </a:lnTo>
                    <a:lnTo>
                      <a:pt x="83251" y="34440"/>
                    </a:lnTo>
                    <a:lnTo>
                      <a:pt x="83351" y="34931"/>
                    </a:lnTo>
                    <a:lnTo>
                      <a:pt x="83442" y="35440"/>
                    </a:lnTo>
                    <a:lnTo>
                      <a:pt x="83506" y="35958"/>
                    </a:lnTo>
                    <a:lnTo>
                      <a:pt x="83569" y="36504"/>
                    </a:lnTo>
                    <a:lnTo>
                      <a:pt x="83606" y="37058"/>
                    </a:lnTo>
                    <a:lnTo>
                      <a:pt x="83633" y="37640"/>
                    </a:lnTo>
                    <a:lnTo>
                      <a:pt x="83642" y="38231"/>
                    </a:lnTo>
                    <a:lnTo>
                      <a:pt x="83642" y="38231"/>
                    </a:lnTo>
                    <a:lnTo>
                      <a:pt x="83633" y="38540"/>
                    </a:lnTo>
                    <a:lnTo>
                      <a:pt x="83615" y="38840"/>
                    </a:lnTo>
                    <a:lnTo>
                      <a:pt x="83588" y="39149"/>
                    </a:lnTo>
                    <a:lnTo>
                      <a:pt x="83551" y="39458"/>
                    </a:lnTo>
                    <a:lnTo>
                      <a:pt x="83506" y="39767"/>
                    </a:lnTo>
                    <a:lnTo>
                      <a:pt x="83451" y="40076"/>
                    </a:lnTo>
                    <a:lnTo>
                      <a:pt x="83388" y="40385"/>
                    </a:lnTo>
                    <a:lnTo>
                      <a:pt x="83315" y="40694"/>
                    </a:lnTo>
                    <a:lnTo>
                      <a:pt x="83233" y="41003"/>
                    </a:lnTo>
                    <a:lnTo>
                      <a:pt x="83142" y="41312"/>
                    </a:lnTo>
                    <a:lnTo>
                      <a:pt x="83042" y="41621"/>
                    </a:lnTo>
                    <a:lnTo>
                      <a:pt x="82933" y="41921"/>
                    </a:lnTo>
                    <a:lnTo>
                      <a:pt x="82815" y="42230"/>
                    </a:lnTo>
                    <a:lnTo>
                      <a:pt x="82688" y="42539"/>
                    </a:lnTo>
                    <a:lnTo>
                      <a:pt x="82551" y="42848"/>
                    </a:lnTo>
                    <a:lnTo>
                      <a:pt x="82415" y="43148"/>
                    </a:lnTo>
                    <a:lnTo>
                      <a:pt x="82260" y="43448"/>
                    </a:lnTo>
                    <a:lnTo>
                      <a:pt x="82106" y="43748"/>
                    </a:lnTo>
                    <a:lnTo>
                      <a:pt x="81942" y="44048"/>
                    </a:lnTo>
                    <a:lnTo>
                      <a:pt x="81770" y="44348"/>
                    </a:lnTo>
                    <a:lnTo>
                      <a:pt x="81588" y="44639"/>
                    </a:lnTo>
                    <a:lnTo>
                      <a:pt x="81397" y="44930"/>
                    </a:lnTo>
                    <a:lnTo>
                      <a:pt x="81206" y="45220"/>
                    </a:lnTo>
                    <a:lnTo>
                      <a:pt x="81006" y="45502"/>
                    </a:lnTo>
                    <a:lnTo>
                      <a:pt x="80806" y="45793"/>
                    </a:lnTo>
                    <a:lnTo>
                      <a:pt x="80588" y="46066"/>
                    </a:lnTo>
                    <a:lnTo>
                      <a:pt x="80370" y="46348"/>
                    </a:lnTo>
                    <a:lnTo>
                      <a:pt x="80152" y="46620"/>
                    </a:lnTo>
                    <a:lnTo>
                      <a:pt x="79915" y="46884"/>
                    </a:lnTo>
                    <a:lnTo>
                      <a:pt x="79688" y="47147"/>
                    </a:lnTo>
                    <a:lnTo>
                      <a:pt x="79443" y="47411"/>
                    </a:lnTo>
                    <a:lnTo>
                      <a:pt x="79197" y="47666"/>
                    </a:lnTo>
                    <a:lnTo>
                      <a:pt x="78943" y="47911"/>
                    </a:lnTo>
                    <a:lnTo>
                      <a:pt x="78688" y="48156"/>
                    </a:lnTo>
                    <a:lnTo>
                      <a:pt x="78434" y="48402"/>
                    </a:lnTo>
                    <a:lnTo>
                      <a:pt x="78170" y="48638"/>
                    </a:lnTo>
                    <a:lnTo>
                      <a:pt x="77897" y="48865"/>
                    </a:lnTo>
                    <a:lnTo>
                      <a:pt x="77625" y="49093"/>
                    </a:lnTo>
                    <a:lnTo>
                      <a:pt x="77343" y="49311"/>
                    </a:lnTo>
                    <a:lnTo>
                      <a:pt x="77061" y="49520"/>
                    </a:lnTo>
                    <a:lnTo>
                      <a:pt x="76779" y="49729"/>
                    </a:lnTo>
                    <a:lnTo>
                      <a:pt x="76489" y="49929"/>
                    </a:lnTo>
                    <a:lnTo>
                      <a:pt x="76198" y="50120"/>
                    </a:lnTo>
                    <a:lnTo>
                      <a:pt x="75907" y="50301"/>
                    </a:lnTo>
                    <a:lnTo>
                      <a:pt x="75607" y="50483"/>
                    </a:lnTo>
                    <a:lnTo>
                      <a:pt x="75307" y="50656"/>
                    </a:lnTo>
                    <a:lnTo>
                      <a:pt x="75007" y="50820"/>
                    </a:lnTo>
                    <a:lnTo>
                      <a:pt x="74698" y="50974"/>
                    </a:lnTo>
                    <a:lnTo>
                      <a:pt x="74389" y="51120"/>
                    </a:lnTo>
                    <a:lnTo>
                      <a:pt x="74080" y="51256"/>
                    </a:lnTo>
                    <a:lnTo>
                      <a:pt x="73771" y="51392"/>
                    </a:lnTo>
                    <a:lnTo>
                      <a:pt x="73453" y="51510"/>
                    </a:lnTo>
                    <a:lnTo>
                      <a:pt x="73144" y="51629"/>
                    </a:lnTo>
                    <a:lnTo>
                      <a:pt x="72826" y="51738"/>
                    </a:lnTo>
                    <a:lnTo>
                      <a:pt x="72507" y="51829"/>
                    </a:lnTo>
                    <a:lnTo>
                      <a:pt x="72189" y="51919"/>
                    </a:lnTo>
                    <a:lnTo>
                      <a:pt x="71871" y="51992"/>
                    </a:lnTo>
                    <a:lnTo>
                      <a:pt x="71544" y="52065"/>
                    </a:lnTo>
                    <a:lnTo>
                      <a:pt x="71226" y="52119"/>
                    </a:lnTo>
                    <a:lnTo>
                      <a:pt x="70908" y="52165"/>
                    </a:lnTo>
                    <a:lnTo>
                      <a:pt x="70580" y="52201"/>
                    </a:lnTo>
                    <a:lnTo>
                      <a:pt x="70262" y="52228"/>
                    </a:lnTo>
                    <a:lnTo>
                      <a:pt x="69935" y="52247"/>
                    </a:lnTo>
                    <a:lnTo>
                      <a:pt x="69617" y="52256"/>
                    </a:lnTo>
                    <a:lnTo>
                      <a:pt x="69617" y="52256"/>
                    </a:lnTo>
                    <a:lnTo>
                      <a:pt x="69299" y="52256"/>
                    </a:lnTo>
                    <a:lnTo>
                      <a:pt x="68981" y="52247"/>
                    </a:lnTo>
                    <a:lnTo>
                      <a:pt x="68672" y="52228"/>
                    </a:lnTo>
                    <a:lnTo>
                      <a:pt x="68363" y="52210"/>
                    </a:lnTo>
                    <a:lnTo>
                      <a:pt x="68063" y="52183"/>
                    </a:lnTo>
                    <a:lnTo>
                      <a:pt x="67763" y="52156"/>
                    </a:lnTo>
                    <a:lnTo>
                      <a:pt x="67463" y="52119"/>
                    </a:lnTo>
                    <a:lnTo>
                      <a:pt x="67172" y="52083"/>
                    </a:lnTo>
                    <a:lnTo>
                      <a:pt x="66881" y="52038"/>
                    </a:lnTo>
                    <a:lnTo>
                      <a:pt x="66599" y="51992"/>
                    </a:lnTo>
                    <a:lnTo>
                      <a:pt x="66317" y="51938"/>
                    </a:lnTo>
                    <a:lnTo>
                      <a:pt x="66036" y="51874"/>
                    </a:lnTo>
                    <a:lnTo>
                      <a:pt x="65763" y="51810"/>
                    </a:lnTo>
                    <a:lnTo>
                      <a:pt x="65499" y="51747"/>
                    </a:lnTo>
                    <a:lnTo>
                      <a:pt x="65227" y="51665"/>
                    </a:lnTo>
                    <a:lnTo>
                      <a:pt x="64963" y="51592"/>
                    </a:lnTo>
                    <a:lnTo>
                      <a:pt x="64709" y="51510"/>
                    </a:lnTo>
                    <a:lnTo>
                      <a:pt x="64454" y="51419"/>
                    </a:lnTo>
                    <a:lnTo>
                      <a:pt x="64200" y="51329"/>
                    </a:lnTo>
                    <a:lnTo>
                      <a:pt x="63954" y="51229"/>
                    </a:lnTo>
                    <a:lnTo>
                      <a:pt x="63709" y="51129"/>
                    </a:lnTo>
                    <a:lnTo>
                      <a:pt x="63472" y="51020"/>
                    </a:lnTo>
                    <a:lnTo>
                      <a:pt x="63236" y="50910"/>
                    </a:lnTo>
                    <a:lnTo>
                      <a:pt x="63000" y="50801"/>
                    </a:lnTo>
                    <a:lnTo>
                      <a:pt x="62545" y="50556"/>
                    </a:lnTo>
                    <a:lnTo>
                      <a:pt x="62109" y="50301"/>
                    </a:lnTo>
                    <a:lnTo>
                      <a:pt x="61682" y="50029"/>
                    </a:lnTo>
                    <a:lnTo>
                      <a:pt x="61264" y="49738"/>
                    </a:lnTo>
                    <a:lnTo>
                      <a:pt x="60864" y="49429"/>
                    </a:lnTo>
                    <a:lnTo>
                      <a:pt x="60482" y="49111"/>
                    </a:lnTo>
                    <a:lnTo>
                      <a:pt x="60109" y="48774"/>
                    </a:lnTo>
                    <a:lnTo>
                      <a:pt x="59755" y="48429"/>
                    </a:lnTo>
                    <a:lnTo>
                      <a:pt x="59418" y="48065"/>
                    </a:lnTo>
                    <a:lnTo>
                      <a:pt x="59082" y="47684"/>
                    </a:lnTo>
                    <a:lnTo>
                      <a:pt x="58773" y="47302"/>
                    </a:lnTo>
                    <a:lnTo>
                      <a:pt x="58473" y="46893"/>
                    </a:lnTo>
                    <a:lnTo>
                      <a:pt x="58182" y="46484"/>
                    </a:lnTo>
                    <a:lnTo>
                      <a:pt x="57910" y="46057"/>
                    </a:lnTo>
                    <a:lnTo>
                      <a:pt x="57646" y="45620"/>
                    </a:lnTo>
                    <a:lnTo>
                      <a:pt x="57401" y="45175"/>
                    </a:lnTo>
                    <a:lnTo>
                      <a:pt x="57164" y="44711"/>
                    </a:lnTo>
                    <a:lnTo>
                      <a:pt x="56937" y="44248"/>
                    </a:lnTo>
                    <a:lnTo>
                      <a:pt x="56728" y="43766"/>
                    </a:lnTo>
                    <a:lnTo>
                      <a:pt x="56537" y="43284"/>
                    </a:lnTo>
                    <a:lnTo>
                      <a:pt x="27105" y="43284"/>
                    </a:lnTo>
                    <a:lnTo>
                      <a:pt x="27105" y="43284"/>
                    </a:lnTo>
                    <a:lnTo>
                      <a:pt x="26905" y="43766"/>
                    </a:lnTo>
                    <a:lnTo>
                      <a:pt x="26687" y="44248"/>
                    </a:lnTo>
                    <a:lnTo>
                      <a:pt x="26451" y="44711"/>
                    </a:lnTo>
                    <a:lnTo>
                      <a:pt x="26205" y="45175"/>
                    </a:lnTo>
                    <a:lnTo>
                      <a:pt x="25942" y="45620"/>
                    </a:lnTo>
                    <a:lnTo>
                      <a:pt x="25651" y="46057"/>
                    </a:lnTo>
                    <a:lnTo>
                      <a:pt x="25360" y="46484"/>
                    </a:lnTo>
                    <a:lnTo>
                      <a:pt x="25042" y="46893"/>
                    </a:lnTo>
                    <a:lnTo>
                      <a:pt x="24715" y="47302"/>
                    </a:lnTo>
                    <a:lnTo>
                      <a:pt x="24369" y="47684"/>
                    </a:lnTo>
                    <a:lnTo>
                      <a:pt x="24015" y="48065"/>
                    </a:lnTo>
                    <a:lnTo>
                      <a:pt x="23642" y="48429"/>
                    </a:lnTo>
                    <a:lnTo>
                      <a:pt x="23260" y="48774"/>
                    </a:lnTo>
                    <a:lnTo>
                      <a:pt x="22870" y="49111"/>
                    </a:lnTo>
                    <a:lnTo>
                      <a:pt x="22460" y="49429"/>
                    </a:lnTo>
                    <a:lnTo>
                      <a:pt x="22042" y="49738"/>
                    </a:lnTo>
                    <a:lnTo>
                      <a:pt x="21606" y="50029"/>
                    </a:lnTo>
                    <a:lnTo>
                      <a:pt x="21161" y="50301"/>
                    </a:lnTo>
                    <a:lnTo>
                      <a:pt x="20715" y="50556"/>
                    </a:lnTo>
                    <a:lnTo>
                      <a:pt x="20243" y="50801"/>
                    </a:lnTo>
                    <a:lnTo>
                      <a:pt x="19770" y="51020"/>
                    </a:lnTo>
                    <a:lnTo>
                      <a:pt x="19288" y="51229"/>
                    </a:lnTo>
                    <a:lnTo>
                      <a:pt x="18797" y="51419"/>
                    </a:lnTo>
                    <a:lnTo>
                      <a:pt x="18297" y="51592"/>
                    </a:lnTo>
                    <a:lnTo>
                      <a:pt x="17788" y="51747"/>
                    </a:lnTo>
                    <a:lnTo>
                      <a:pt x="17270" y="51874"/>
                    </a:lnTo>
                    <a:lnTo>
                      <a:pt x="16743" y="51992"/>
                    </a:lnTo>
                    <a:lnTo>
                      <a:pt x="16216" y="52083"/>
                    </a:lnTo>
                    <a:lnTo>
                      <a:pt x="15671" y="52156"/>
                    </a:lnTo>
                    <a:lnTo>
                      <a:pt x="15125" y="52210"/>
                    </a:lnTo>
                    <a:lnTo>
                      <a:pt x="14580" y="52247"/>
                    </a:lnTo>
                    <a:lnTo>
                      <a:pt x="14016" y="52256"/>
                    </a:lnTo>
                    <a:lnTo>
                      <a:pt x="14016" y="52256"/>
                    </a:lnTo>
                    <a:lnTo>
                      <a:pt x="13662" y="52247"/>
                    </a:lnTo>
                    <a:lnTo>
                      <a:pt x="13298" y="52238"/>
                    </a:lnTo>
                    <a:lnTo>
                      <a:pt x="12944" y="52210"/>
                    </a:lnTo>
                    <a:lnTo>
                      <a:pt x="12589" y="52183"/>
                    </a:lnTo>
                    <a:lnTo>
                      <a:pt x="12235" y="52138"/>
                    </a:lnTo>
                    <a:lnTo>
                      <a:pt x="11889" y="52092"/>
                    </a:lnTo>
                    <a:lnTo>
                      <a:pt x="11535" y="52038"/>
                    </a:lnTo>
                    <a:lnTo>
                      <a:pt x="11199" y="51974"/>
                    </a:lnTo>
                    <a:lnTo>
                      <a:pt x="10853" y="51892"/>
                    </a:lnTo>
                    <a:lnTo>
                      <a:pt x="10517" y="51810"/>
                    </a:lnTo>
                    <a:lnTo>
                      <a:pt x="10181" y="51719"/>
                    </a:lnTo>
                    <a:lnTo>
                      <a:pt x="9853" y="51629"/>
                    </a:lnTo>
                    <a:lnTo>
                      <a:pt x="9526" y="51519"/>
                    </a:lnTo>
                    <a:lnTo>
                      <a:pt x="9199" y="51401"/>
                    </a:lnTo>
                    <a:lnTo>
                      <a:pt x="8881" y="51283"/>
                    </a:lnTo>
                    <a:lnTo>
                      <a:pt x="8563" y="51156"/>
                    </a:lnTo>
                    <a:lnTo>
                      <a:pt x="8254" y="51020"/>
                    </a:lnTo>
                    <a:lnTo>
                      <a:pt x="7945" y="50874"/>
                    </a:lnTo>
                    <a:lnTo>
                      <a:pt x="7635" y="50720"/>
                    </a:lnTo>
                    <a:lnTo>
                      <a:pt x="7336" y="50565"/>
                    </a:lnTo>
                    <a:lnTo>
                      <a:pt x="7045" y="50401"/>
                    </a:lnTo>
                    <a:lnTo>
                      <a:pt x="6754" y="50229"/>
                    </a:lnTo>
                    <a:lnTo>
                      <a:pt x="6463" y="50047"/>
                    </a:lnTo>
                    <a:lnTo>
                      <a:pt x="6181" y="49856"/>
                    </a:lnTo>
                    <a:lnTo>
                      <a:pt x="5908" y="49665"/>
                    </a:lnTo>
                    <a:lnTo>
                      <a:pt x="5636" y="49465"/>
                    </a:lnTo>
                    <a:lnTo>
                      <a:pt x="5363" y="49265"/>
                    </a:lnTo>
                    <a:lnTo>
                      <a:pt x="5100" y="49056"/>
                    </a:lnTo>
                    <a:lnTo>
                      <a:pt x="4845" y="48838"/>
                    </a:lnTo>
                    <a:lnTo>
                      <a:pt x="4590" y="48611"/>
                    </a:lnTo>
                    <a:lnTo>
                      <a:pt x="4345" y="48384"/>
                    </a:lnTo>
                    <a:lnTo>
                      <a:pt x="4109" y="48147"/>
                    </a:lnTo>
                    <a:lnTo>
                      <a:pt x="3872" y="47911"/>
                    </a:lnTo>
                    <a:lnTo>
                      <a:pt x="3645" y="47666"/>
                    </a:lnTo>
                    <a:lnTo>
                      <a:pt x="3418" y="47411"/>
                    </a:lnTo>
                    <a:lnTo>
                      <a:pt x="3200" y="47156"/>
                    </a:lnTo>
                    <a:lnTo>
                      <a:pt x="2991" y="46893"/>
                    </a:lnTo>
                    <a:lnTo>
                      <a:pt x="2782" y="46620"/>
                    </a:lnTo>
                    <a:lnTo>
                      <a:pt x="2591" y="46348"/>
                    </a:lnTo>
                    <a:lnTo>
                      <a:pt x="2391" y="46075"/>
                    </a:lnTo>
                    <a:lnTo>
                      <a:pt x="2209" y="45793"/>
                    </a:lnTo>
                    <a:lnTo>
                      <a:pt x="2027" y="45502"/>
                    </a:lnTo>
                    <a:lnTo>
                      <a:pt x="1855" y="45211"/>
                    </a:lnTo>
                    <a:lnTo>
                      <a:pt x="1691" y="44920"/>
                    </a:lnTo>
                    <a:lnTo>
                      <a:pt x="1536" y="44621"/>
                    </a:lnTo>
                    <a:lnTo>
                      <a:pt x="1382" y="44311"/>
                    </a:lnTo>
                    <a:lnTo>
                      <a:pt x="1236" y="44002"/>
                    </a:lnTo>
                    <a:lnTo>
                      <a:pt x="1100" y="43693"/>
                    </a:lnTo>
                    <a:lnTo>
                      <a:pt x="973" y="43375"/>
                    </a:lnTo>
                    <a:lnTo>
                      <a:pt x="855" y="43057"/>
                    </a:lnTo>
                    <a:lnTo>
                      <a:pt x="737" y="42730"/>
                    </a:lnTo>
                    <a:lnTo>
                      <a:pt x="627" y="42403"/>
                    </a:lnTo>
                    <a:lnTo>
                      <a:pt x="537" y="42075"/>
                    </a:lnTo>
                    <a:lnTo>
                      <a:pt x="446" y="41739"/>
                    </a:lnTo>
                    <a:lnTo>
                      <a:pt x="364" y="41403"/>
                    </a:lnTo>
                    <a:lnTo>
                      <a:pt x="282" y="41057"/>
                    </a:lnTo>
                    <a:lnTo>
                      <a:pt x="218" y="40712"/>
                    </a:lnTo>
                    <a:lnTo>
                      <a:pt x="164" y="40367"/>
                    </a:lnTo>
                    <a:lnTo>
                      <a:pt x="109" y="40021"/>
                    </a:lnTo>
                    <a:lnTo>
                      <a:pt x="73" y="39667"/>
                    </a:lnTo>
                    <a:lnTo>
                      <a:pt x="46" y="39312"/>
                    </a:lnTo>
                    <a:lnTo>
                      <a:pt x="18" y="38958"/>
                    </a:lnTo>
                    <a:lnTo>
                      <a:pt x="9" y="38594"/>
                    </a:lnTo>
                    <a:lnTo>
                      <a:pt x="0" y="38231"/>
                    </a:lnTo>
                    <a:lnTo>
                      <a:pt x="0" y="38231"/>
                    </a:lnTo>
                    <a:lnTo>
                      <a:pt x="9" y="37749"/>
                    </a:lnTo>
                    <a:lnTo>
                      <a:pt x="37" y="37276"/>
                    </a:lnTo>
                    <a:lnTo>
                      <a:pt x="73" y="36804"/>
                    </a:lnTo>
                    <a:lnTo>
                      <a:pt x="128" y="36331"/>
                    </a:lnTo>
                    <a:lnTo>
                      <a:pt x="200" y="35867"/>
                    </a:lnTo>
                    <a:lnTo>
                      <a:pt x="282" y="35404"/>
                    </a:lnTo>
                    <a:lnTo>
                      <a:pt x="391" y="34958"/>
                    </a:lnTo>
                    <a:lnTo>
                      <a:pt x="500" y="34504"/>
                    </a:lnTo>
                    <a:lnTo>
                      <a:pt x="627" y="34068"/>
                    </a:lnTo>
                    <a:lnTo>
                      <a:pt x="773" y="33631"/>
                    </a:lnTo>
                    <a:lnTo>
                      <a:pt x="937" y="33195"/>
                    </a:lnTo>
                    <a:lnTo>
                      <a:pt x="1100" y="32777"/>
                    </a:lnTo>
                    <a:lnTo>
                      <a:pt x="1291" y="32359"/>
                    </a:lnTo>
                    <a:lnTo>
                      <a:pt x="1482" y="31950"/>
                    </a:lnTo>
                    <a:lnTo>
                      <a:pt x="1691" y="31550"/>
                    </a:lnTo>
                    <a:lnTo>
                      <a:pt x="1918" y="31159"/>
                    </a:lnTo>
                    <a:lnTo>
                      <a:pt x="2155" y="30768"/>
                    </a:lnTo>
                    <a:lnTo>
                      <a:pt x="2400" y="30395"/>
                    </a:lnTo>
                    <a:lnTo>
                      <a:pt x="2654" y="30023"/>
                    </a:lnTo>
                    <a:lnTo>
                      <a:pt x="2927" y="29668"/>
                    </a:lnTo>
                    <a:lnTo>
                      <a:pt x="3209" y="29314"/>
                    </a:lnTo>
                    <a:lnTo>
                      <a:pt x="3500" y="28968"/>
                    </a:lnTo>
                    <a:lnTo>
                      <a:pt x="3800" y="28641"/>
                    </a:lnTo>
                    <a:lnTo>
                      <a:pt x="4109" y="28314"/>
                    </a:lnTo>
                    <a:lnTo>
                      <a:pt x="4436" y="28005"/>
                    </a:lnTo>
                    <a:lnTo>
                      <a:pt x="4763" y="27705"/>
                    </a:lnTo>
                    <a:lnTo>
                      <a:pt x="5109" y="27414"/>
                    </a:lnTo>
                    <a:lnTo>
                      <a:pt x="5463" y="27132"/>
                    </a:lnTo>
                    <a:lnTo>
                      <a:pt x="5818" y="26869"/>
                    </a:lnTo>
                    <a:lnTo>
                      <a:pt x="6190" y="26605"/>
                    </a:lnTo>
                    <a:lnTo>
                      <a:pt x="6563" y="26360"/>
                    </a:lnTo>
                    <a:lnTo>
                      <a:pt x="6954" y="26123"/>
                    </a:lnTo>
                    <a:lnTo>
                      <a:pt x="6954" y="26123"/>
                    </a:lnTo>
                    <a:lnTo>
                      <a:pt x="6563" y="25896"/>
                    </a:lnTo>
                    <a:lnTo>
                      <a:pt x="6190" y="25651"/>
                    </a:lnTo>
                    <a:lnTo>
                      <a:pt x="5818" y="25387"/>
                    </a:lnTo>
                    <a:lnTo>
                      <a:pt x="5463" y="25123"/>
                    </a:lnTo>
                    <a:lnTo>
                      <a:pt x="5109" y="24842"/>
                    </a:lnTo>
                    <a:lnTo>
                      <a:pt x="4763" y="24551"/>
                    </a:lnTo>
                    <a:lnTo>
                      <a:pt x="4436" y="24251"/>
                    </a:lnTo>
                    <a:lnTo>
                      <a:pt x="4109" y="23933"/>
                    </a:lnTo>
                    <a:lnTo>
                      <a:pt x="3800" y="23615"/>
                    </a:lnTo>
                    <a:lnTo>
                      <a:pt x="3500" y="23278"/>
                    </a:lnTo>
                    <a:lnTo>
                      <a:pt x="3209" y="22942"/>
                    </a:lnTo>
                    <a:lnTo>
                      <a:pt x="2927" y="22587"/>
                    </a:lnTo>
                    <a:lnTo>
                      <a:pt x="2654" y="22224"/>
                    </a:lnTo>
                    <a:lnTo>
                      <a:pt x="2400" y="21860"/>
                    </a:lnTo>
                    <a:lnTo>
                      <a:pt x="2155" y="21479"/>
                    </a:lnTo>
                    <a:lnTo>
                      <a:pt x="1918" y="21097"/>
                    </a:lnTo>
                    <a:lnTo>
                      <a:pt x="1691" y="20706"/>
                    </a:lnTo>
                    <a:lnTo>
                      <a:pt x="1482" y="20306"/>
                    </a:lnTo>
                    <a:lnTo>
                      <a:pt x="1291" y="19897"/>
                    </a:lnTo>
                    <a:lnTo>
                      <a:pt x="1100" y="19479"/>
                    </a:lnTo>
                    <a:lnTo>
                      <a:pt x="937" y="19052"/>
                    </a:lnTo>
                    <a:lnTo>
                      <a:pt x="773" y="18624"/>
                    </a:lnTo>
                    <a:lnTo>
                      <a:pt x="627" y="18188"/>
                    </a:lnTo>
                    <a:lnTo>
                      <a:pt x="500" y="17743"/>
                    </a:lnTo>
                    <a:lnTo>
                      <a:pt x="391" y="17297"/>
                    </a:lnTo>
                    <a:lnTo>
                      <a:pt x="282" y="16843"/>
                    </a:lnTo>
                    <a:lnTo>
                      <a:pt x="200" y="16388"/>
                    </a:lnTo>
                    <a:lnTo>
                      <a:pt x="128" y="15925"/>
                    </a:lnTo>
                    <a:lnTo>
                      <a:pt x="73" y="15452"/>
                    </a:lnTo>
                    <a:lnTo>
                      <a:pt x="37" y="14980"/>
                    </a:lnTo>
                    <a:lnTo>
                      <a:pt x="9" y="14498"/>
                    </a:lnTo>
                    <a:lnTo>
                      <a:pt x="0" y="14016"/>
                    </a:lnTo>
                    <a:lnTo>
                      <a:pt x="0" y="14016"/>
                    </a:lnTo>
                    <a:lnTo>
                      <a:pt x="9" y="13652"/>
                    </a:lnTo>
                    <a:lnTo>
                      <a:pt x="18" y="13298"/>
                    </a:lnTo>
                    <a:lnTo>
                      <a:pt x="46" y="12943"/>
                    </a:lnTo>
                    <a:lnTo>
                      <a:pt x="73" y="12589"/>
                    </a:lnTo>
                    <a:lnTo>
                      <a:pt x="109" y="12235"/>
                    </a:lnTo>
                    <a:lnTo>
                      <a:pt x="164" y="11880"/>
                    </a:lnTo>
                    <a:lnTo>
                      <a:pt x="218" y="11535"/>
                    </a:lnTo>
                    <a:lnTo>
                      <a:pt x="282" y="11189"/>
                    </a:lnTo>
                    <a:lnTo>
                      <a:pt x="364" y="10853"/>
                    </a:lnTo>
                    <a:lnTo>
                      <a:pt x="446" y="10517"/>
                    </a:lnTo>
                    <a:lnTo>
                      <a:pt x="537" y="10180"/>
                    </a:lnTo>
                    <a:lnTo>
                      <a:pt x="627" y="9853"/>
                    </a:lnTo>
                    <a:lnTo>
                      <a:pt x="737" y="9526"/>
                    </a:lnTo>
                    <a:lnTo>
                      <a:pt x="855" y="9199"/>
                    </a:lnTo>
                    <a:lnTo>
                      <a:pt x="973" y="8880"/>
                    </a:lnTo>
                    <a:lnTo>
                      <a:pt x="1100" y="8562"/>
                    </a:lnTo>
                    <a:lnTo>
                      <a:pt x="1236" y="8244"/>
                    </a:lnTo>
                    <a:lnTo>
                      <a:pt x="1382" y="7944"/>
                    </a:lnTo>
                    <a:lnTo>
                      <a:pt x="1536" y="7635"/>
                    </a:lnTo>
                    <a:lnTo>
                      <a:pt x="1691" y="7335"/>
                    </a:lnTo>
                    <a:lnTo>
                      <a:pt x="1855" y="7035"/>
                    </a:lnTo>
                    <a:lnTo>
                      <a:pt x="2027" y="6744"/>
                    </a:lnTo>
                    <a:lnTo>
                      <a:pt x="2209" y="6463"/>
                    </a:lnTo>
                    <a:lnTo>
                      <a:pt x="2391" y="6181"/>
                    </a:lnTo>
                    <a:lnTo>
                      <a:pt x="2591" y="5899"/>
                    </a:lnTo>
                    <a:lnTo>
                      <a:pt x="2782" y="5626"/>
                    </a:lnTo>
                    <a:lnTo>
                      <a:pt x="2991" y="5363"/>
                    </a:lnTo>
                    <a:lnTo>
                      <a:pt x="3200" y="5099"/>
                    </a:lnTo>
                    <a:lnTo>
                      <a:pt x="3418" y="4845"/>
                    </a:lnTo>
                    <a:lnTo>
                      <a:pt x="3645" y="4590"/>
                    </a:lnTo>
                    <a:lnTo>
                      <a:pt x="3872" y="4345"/>
                    </a:lnTo>
                    <a:lnTo>
                      <a:pt x="4109" y="4108"/>
                    </a:lnTo>
                    <a:lnTo>
                      <a:pt x="4345" y="3872"/>
                    </a:lnTo>
                    <a:lnTo>
                      <a:pt x="4590" y="3636"/>
                    </a:lnTo>
                    <a:lnTo>
                      <a:pt x="4845" y="3418"/>
                    </a:lnTo>
                    <a:lnTo>
                      <a:pt x="5100" y="3200"/>
                    </a:lnTo>
                    <a:lnTo>
                      <a:pt x="5363" y="2990"/>
                    </a:lnTo>
                    <a:lnTo>
                      <a:pt x="5636" y="2781"/>
                    </a:lnTo>
                    <a:lnTo>
                      <a:pt x="5908" y="2581"/>
                    </a:lnTo>
                    <a:lnTo>
                      <a:pt x="6181" y="2391"/>
                    </a:lnTo>
                    <a:lnTo>
                      <a:pt x="6463" y="2209"/>
                    </a:lnTo>
                    <a:lnTo>
                      <a:pt x="6754" y="2027"/>
                    </a:lnTo>
                    <a:lnTo>
                      <a:pt x="7045" y="1854"/>
                    </a:lnTo>
                    <a:lnTo>
                      <a:pt x="7336" y="1691"/>
                    </a:lnTo>
                    <a:lnTo>
                      <a:pt x="7635" y="1536"/>
                    </a:lnTo>
                    <a:lnTo>
                      <a:pt x="7945" y="1382"/>
                    </a:lnTo>
                    <a:lnTo>
                      <a:pt x="8254" y="1236"/>
                    </a:lnTo>
                    <a:lnTo>
                      <a:pt x="8563" y="1100"/>
                    </a:lnTo>
                    <a:lnTo>
                      <a:pt x="8881" y="973"/>
                    </a:lnTo>
                    <a:lnTo>
                      <a:pt x="9199" y="845"/>
                    </a:lnTo>
                    <a:lnTo>
                      <a:pt x="9526" y="736"/>
                    </a:lnTo>
                    <a:lnTo>
                      <a:pt x="9853" y="627"/>
                    </a:lnTo>
                    <a:lnTo>
                      <a:pt x="10181" y="527"/>
                    </a:lnTo>
                    <a:lnTo>
                      <a:pt x="10517" y="436"/>
                    </a:lnTo>
                    <a:lnTo>
                      <a:pt x="10853" y="354"/>
                    </a:lnTo>
                    <a:lnTo>
                      <a:pt x="11199" y="282"/>
                    </a:lnTo>
                    <a:lnTo>
                      <a:pt x="11535" y="218"/>
                    </a:lnTo>
                    <a:lnTo>
                      <a:pt x="11889" y="164"/>
                    </a:lnTo>
                    <a:lnTo>
                      <a:pt x="12235" y="109"/>
                    </a:lnTo>
                    <a:lnTo>
                      <a:pt x="12589" y="73"/>
                    </a:lnTo>
                    <a:lnTo>
                      <a:pt x="12944" y="36"/>
                    </a:lnTo>
                    <a:lnTo>
                      <a:pt x="13298" y="18"/>
                    </a:lnTo>
                    <a:lnTo>
                      <a:pt x="13662" y="0"/>
                    </a:lnTo>
                    <a:lnTo>
                      <a:pt x="14016" y="0"/>
                    </a:lnTo>
                    <a:lnTo>
                      <a:pt x="14016" y="0"/>
                    </a:lnTo>
                    <a:lnTo>
                      <a:pt x="14580" y="9"/>
                    </a:lnTo>
                    <a:lnTo>
                      <a:pt x="15125" y="45"/>
                    </a:lnTo>
                    <a:lnTo>
                      <a:pt x="15671" y="91"/>
                    </a:lnTo>
                    <a:lnTo>
                      <a:pt x="16216" y="173"/>
                    </a:lnTo>
                    <a:lnTo>
                      <a:pt x="16743" y="264"/>
                    </a:lnTo>
                    <a:lnTo>
                      <a:pt x="17270" y="373"/>
                    </a:lnTo>
                    <a:lnTo>
                      <a:pt x="17788" y="509"/>
                    </a:lnTo>
                    <a:lnTo>
                      <a:pt x="18297" y="664"/>
                    </a:lnTo>
                    <a:lnTo>
                      <a:pt x="18797" y="836"/>
                    </a:lnTo>
                    <a:lnTo>
                      <a:pt x="19288" y="1018"/>
                    </a:lnTo>
                    <a:lnTo>
                      <a:pt x="19770" y="1227"/>
                    </a:lnTo>
                    <a:lnTo>
                      <a:pt x="20243" y="1454"/>
                    </a:lnTo>
                    <a:lnTo>
                      <a:pt x="20706" y="1691"/>
                    </a:lnTo>
                    <a:lnTo>
                      <a:pt x="21161" y="1954"/>
                    </a:lnTo>
                    <a:lnTo>
                      <a:pt x="21606" y="2227"/>
                    </a:lnTo>
                    <a:lnTo>
                      <a:pt x="22042" y="2518"/>
                    </a:lnTo>
                    <a:lnTo>
                      <a:pt x="22460" y="2818"/>
                    </a:lnTo>
                    <a:lnTo>
                      <a:pt x="22870" y="3145"/>
                    </a:lnTo>
                    <a:lnTo>
                      <a:pt x="23260" y="3481"/>
                    </a:lnTo>
                    <a:lnTo>
                      <a:pt x="23642" y="3827"/>
                    </a:lnTo>
                    <a:lnTo>
                      <a:pt x="24015" y="4190"/>
                    </a:lnTo>
                    <a:lnTo>
                      <a:pt x="24369" y="4563"/>
                    </a:lnTo>
                    <a:lnTo>
                      <a:pt x="24715" y="4954"/>
                    </a:lnTo>
                    <a:lnTo>
                      <a:pt x="25042" y="5354"/>
                    </a:lnTo>
                    <a:lnTo>
                      <a:pt x="25360" y="5772"/>
                    </a:lnTo>
                    <a:lnTo>
                      <a:pt x="25651" y="6199"/>
                    </a:lnTo>
                    <a:lnTo>
                      <a:pt x="25942" y="6635"/>
                    </a:lnTo>
                    <a:lnTo>
                      <a:pt x="26205" y="7081"/>
                    </a:lnTo>
                    <a:lnTo>
                      <a:pt x="26451" y="7535"/>
                    </a:lnTo>
                    <a:lnTo>
                      <a:pt x="26687" y="8008"/>
                    </a:lnTo>
                    <a:lnTo>
                      <a:pt x="26905" y="8481"/>
                    </a:lnTo>
                    <a:lnTo>
                      <a:pt x="27105" y="8971"/>
                    </a:lnTo>
                    <a:lnTo>
                      <a:pt x="56537" y="8971"/>
                    </a:lnTo>
                    <a:lnTo>
                      <a:pt x="56537" y="8971"/>
                    </a:lnTo>
                    <a:lnTo>
                      <a:pt x="56728" y="8481"/>
                    </a:lnTo>
                    <a:lnTo>
                      <a:pt x="56937" y="8008"/>
                    </a:lnTo>
                    <a:lnTo>
                      <a:pt x="57164" y="7535"/>
                    </a:lnTo>
                    <a:lnTo>
                      <a:pt x="57401" y="7081"/>
                    </a:lnTo>
                    <a:lnTo>
                      <a:pt x="57646" y="6635"/>
                    </a:lnTo>
                    <a:lnTo>
                      <a:pt x="57910" y="6199"/>
                    </a:lnTo>
                    <a:lnTo>
                      <a:pt x="58182" y="5772"/>
                    </a:lnTo>
                    <a:lnTo>
                      <a:pt x="58473" y="5354"/>
                    </a:lnTo>
                    <a:lnTo>
                      <a:pt x="58773" y="4954"/>
                    </a:lnTo>
                    <a:lnTo>
                      <a:pt x="59082" y="4563"/>
                    </a:lnTo>
                    <a:lnTo>
                      <a:pt x="59418" y="4190"/>
                    </a:lnTo>
                    <a:lnTo>
                      <a:pt x="59755" y="3827"/>
                    </a:lnTo>
                    <a:lnTo>
                      <a:pt x="60109" y="3481"/>
                    </a:lnTo>
                    <a:lnTo>
                      <a:pt x="60482" y="3145"/>
                    </a:lnTo>
                    <a:lnTo>
                      <a:pt x="60864" y="2818"/>
                    </a:lnTo>
                    <a:lnTo>
                      <a:pt x="61264" y="2518"/>
                    </a:lnTo>
                    <a:lnTo>
                      <a:pt x="61682" y="2227"/>
                    </a:lnTo>
                    <a:lnTo>
                      <a:pt x="62109" y="1954"/>
                    </a:lnTo>
                    <a:lnTo>
                      <a:pt x="62545" y="1691"/>
                    </a:lnTo>
                    <a:lnTo>
                      <a:pt x="63000" y="1454"/>
                    </a:lnTo>
                    <a:lnTo>
                      <a:pt x="63236" y="1336"/>
                    </a:lnTo>
                    <a:lnTo>
                      <a:pt x="63472" y="1227"/>
                    </a:lnTo>
                    <a:lnTo>
                      <a:pt x="63709" y="1127"/>
                    </a:lnTo>
                    <a:lnTo>
                      <a:pt x="63954" y="1018"/>
                    </a:lnTo>
                    <a:lnTo>
                      <a:pt x="64200" y="927"/>
                    </a:lnTo>
                    <a:lnTo>
                      <a:pt x="64454" y="836"/>
                    </a:lnTo>
                    <a:lnTo>
                      <a:pt x="64709" y="745"/>
                    </a:lnTo>
                    <a:lnTo>
                      <a:pt x="64963" y="664"/>
                    </a:lnTo>
                    <a:lnTo>
                      <a:pt x="65227" y="582"/>
                    </a:lnTo>
                    <a:lnTo>
                      <a:pt x="65499" y="509"/>
                    </a:lnTo>
                    <a:lnTo>
                      <a:pt x="65763" y="436"/>
                    </a:lnTo>
                    <a:lnTo>
                      <a:pt x="66036" y="373"/>
                    </a:lnTo>
                    <a:lnTo>
                      <a:pt x="66317" y="318"/>
                    </a:lnTo>
                    <a:lnTo>
                      <a:pt x="66599" y="264"/>
                    </a:lnTo>
                    <a:lnTo>
                      <a:pt x="66881" y="209"/>
                    </a:lnTo>
                    <a:lnTo>
                      <a:pt x="67172" y="173"/>
                    </a:lnTo>
                    <a:lnTo>
                      <a:pt x="67463" y="127"/>
                    </a:lnTo>
                    <a:lnTo>
                      <a:pt x="67763" y="91"/>
                    </a:lnTo>
                    <a:lnTo>
                      <a:pt x="68063" y="64"/>
                    </a:lnTo>
                    <a:lnTo>
                      <a:pt x="68363" y="45"/>
                    </a:lnTo>
                    <a:lnTo>
                      <a:pt x="68672" y="18"/>
                    </a:lnTo>
                    <a:lnTo>
                      <a:pt x="68981" y="9"/>
                    </a:lnTo>
                    <a:lnTo>
                      <a:pt x="69299" y="0"/>
                    </a:lnTo>
                    <a:lnTo>
                      <a:pt x="69617" y="0"/>
                    </a:lnTo>
                    <a:lnTo>
                      <a:pt x="69617" y="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u-HU" dirty="0"/>
                  <a:t>Specifikáció</a:t>
                </a:r>
                <a:endParaRPr dirty="0"/>
              </a:p>
            </p:txBody>
          </p:sp>
          <p:sp>
            <p:nvSpPr>
              <p:cNvPr id="6" name="Google Shape;334;p18">
                <a:extLst>
                  <a:ext uri="{FF2B5EF4-FFF2-40B4-BE49-F238E27FC236}">
                    <a16:creationId xmlns:a16="http://schemas.microsoft.com/office/drawing/2014/main" id="{63191A1F-5F3C-25F1-E6A0-AFE66EE005B4}"/>
                  </a:ext>
                </a:extLst>
              </p:cNvPr>
              <p:cNvSpPr/>
              <p:nvPr/>
            </p:nvSpPr>
            <p:spPr>
              <a:xfrm>
                <a:off x="7251642" y="2380178"/>
                <a:ext cx="1762985" cy="1101426"/>
              </a:xfrm>
              <a:custGeom>
                <a:avLst/>
                <a:gdLst/>
                <a:ahLst/>
                <a:cxnLst/>
                <a:rect l="l" t="t" r="r" b="b"/>
                <a:pathLst>
                  <a:path w="83643" h="52256" extrusionOk="0">
                    <a:moveTo>
                      <a:pt x="69617" y="0"/>
                    </a:moveTo>
                    <a:lnTo>
                      <a:pt x="69617" y="0"/>
                    </a:lnTo>
                    <a:lnTo>
                      <a:pt x="69935" y="0"/>
                    </a:lnTo>
                    <a:lnTo>
                      <a:pt x="70262" y="18"/>
                    </a:lnTo>
                    <a:lnTo>
                      <a:pt x="70580" y="45"/>
                    </a:lnTo>
                    <a:lnTo>
                      <a:pt x="70908" y="82"/>
                    </a:lnTo>
                    <a:lnTo>
                      <a:pt x="71226" y="136"/>
                    </a:lnTo>
                    <a:lnTo>
                      <a:pt x="71544" y="191"/>
                    </a:lnTo>
                    <a:lnTo>
                      <a:pt x="71871" y="255"/>
                    </a:lnTo>
                    <a:lnTo>
                      <a:pt x="72189" y="336"/>
                    </a:lnTo>
                    <a:lnTo>
                      <a:pt x="72507" y="427"/>
                    </a:lnTo>
                    <a:lnTo>
                      <a:pt x="72826" y="518"/>
                    </a:lnTo>
                    <a:lnTo>
                      <a:pt x="73144" y="627"/>
                    </a:lnTo>
                    <a:lnTo>
                      <a:pt x="73453" y="736"/>
                    </a:lnTo>
                    <a:lnTo>
                      <a:pt x="73771" y="864"/>
                    </a:lnTo>
                    <a:lnTo>
                      <a:pt x="74080" y="991"/>
                    </a:lnTo>
                    <a:lnTo>
                      <a:pt x="74389" y="1136"/>
                    </a:lnTo>
                    <a:lnTo>
                      <a:pt x="74698" y="1282"/>
                    </a:lnTo>
                    <a:lnTo>
                      <a:pt x="75007" y="1436"/>
                    </a:lnTo>
                    <a:lnTo>
                      <a:pt x="75307" y="1600"/>
                    </a:lnTo>
                    <a:lnTo>
                      <a:pt x="75607" y="1772"/>
                    </a:lnTo>
                    <a:lnTo>
                      <a:pt x="75907" y="1954"/>
                    </a:lnTo>
                    <a:lnTo>
                      <a:pt x="76198" y="2136"/>
                    </a:lnTo>
                    <a:lnTo>
                      <a:pt x="76489" y="2327"/>
                    </a:lnTo>
                    <a:lnTo>
                      <a:pt x="76779" y="2527"/>
                    </a:lnTo>
                    <a:lnTo>
                      <a:pt x="77061" y="2736"/>
                    </a:lnTo>
                    <a:lnTo>
                      <a:pt x="77343" y="2945"/>
                    </a:lnTo>
                    <a:lnTo>
                      <a:pt x="77625" y="3163"/>
                    </a:lnTo>
                    <a:lnTo>
                      <a:pt x="77897" y="3390"/>
                    </a:lnTo>
                    <a:lnTo>
                      <a:pt x="78170" y="3618"/>
                    </a:lnTo>
                    <a:lnTo>
                      <a:pt x="78434" y="3854"/>
                    </a:lnTo>
                    <a:lnTo>
                      <a:pt x="78688" y="4090"/>
                    </a:lnTo>
                    <a:lnTo>
                      <a:pt x="78943" y="4336"/>
                    </a:lnTo>
                    <a:lnTo>
                      <a:pt x="79197" y="4590"/>
                    </a:lnTo>
                    <a:lnTo>
                      <a:pt x="79443" y="4845"/>
                    </a:lnTo>
                    <a:lnTo>
                      <a:pt x="79688" y="5099"/>
                    </a:lnTo>
                    <a:lnTo>
                      <a:pt x="79915" y="5363"/>
                    </a:lnTo>
                    <a:lnTo>
                      <a:pt x="80152" y="5636"/>
                    </a:lnTo>
                    <a:lnTo>
                      <a:pt x="80370" y="5908"/>
                    </a:lnTo>
                    <a:lnTo>
                      <a:pt x="80588" y="6181"/>
                    </a:lnTo>
                    <a:lnTo>
                      <a:pt x="80806" y="6463"/>
                    </a:lnTo>
                    <a:lnTo>
                      <a:pt x="81006" y="6744"/>
                    </a:lnTo>
                    <a:lnTo>
                      <a:pt x="81206" y="7035"/>
                    </a:lnTo>
                    <a:lnTo>
                      <a:pt x="81397" y="7317"/>
                    </a:lnTo>
                    <a:lnTo>
                      <a:pt x="81588" y="7608"/>
                    </a:lnTo>
                    <a:lnTo>
                      <a:pt x="81770" y="7908"/>
                    </a:lnTo>
                    <a:lnTo>
                      <a:pt x="81942" y="8199"/>
                    </a:lnTo>
                    <a:lnTo>
                      <a:pt x="82106" y="8499"/>
                    </a:lnTo>
                    <a:lnTo>
                      <a:pt x="82260" y="8799"/>
                    </a:lnTo>
                    <a:lnTo>
                      <a:pt x="82415" y="9108"/>
                    </a:lnTo>
                    <a:lnTo>
                      <a:pt x="82551" y="9408"/>
                    </a:lnTo>
                    <a:lnTo>
                      <a:pt x="82688" y="9717"/>
                    </a:lnTo>
                    <a:lnTo>
                      <a:pt x="82815" y="10017"/>
                    </a:lnTo>
                    <a:lnTo>
                      <a:pt x="82933" y="10326"/>
                    </a:lnTo>
                    <a:lnTo>
                      <a:pt x="83042" y="10635"/>
                    </a:lnTo>
                    <a:lnTo>
                      <a:pt x="83142" y="10944"/>
                    </a:lnTo>
                    <a:lnTo>
                      <a:pt x="83233" y="11253"/>
                    </a:lnTo>
                    <a:lnTo>
                      <a:pt x="83315" y="11562"/>
                    </a:lnTo>
                    <a:lnTo>
                      <a:pt x="83388" y="11871"/>
                    </a:lnTo>
                    <a:lnTo>
                      <a:pt x="83451" y="12180"/>
                    </a:lnTo>
                    <a:lnTo>
                      <a:pt x="83506" y="12489"/>
                    </a:lnTo>
                    <a:lnTo>
                      <a:pt x="83551" y="12798"/>
                    </a:lnTo>
                    <a:lnTo>
                      <a:pt x="83588" y="13107"/>
                    </a:lnTo>
                    <a:lnTo>
                      <a:pt x="83615" y="13407"/>
                    </a:lnTo>
                    <a:lnTo>
                      <a:pt x="83633" y="13716"/>
                    </a:lnTo>
                    <a:lnTo>
                      <a:pt x="83642" y="14016"/>
                    </a:lnTo>
                    <a:lnTo>
                      <a:pt x="83642" y="14016"/>
                    </a:lnTo>
                    <a:lnTo>
                      <a:pt x="83633" y="14616"/>
                    </a:lnTo>
                    <a:lnTo>
                      <a:pt x="83606" y="15189"/>
                    </a:lnTo>
                    <a:lnTo>
                      <a:pt x="83569" y="15752"/>
                    </a:lnTo>
                    <a:lnTo>
                      <a:pt x="83506" y="16288"/>
                    </a:lnTo>
                    <a:lnTo>
                      <a:pt x="83442" y="16816"/>
                    </a:lnTo>
                    <a:lnTo>
                      <a:pt x="83351" y="17325"/>
                    </a:lnTo>
                    <a:lnTo>
                      <a:pt x="83251" y="17815"/>
                    </a:lnTo>
                    <a:lnTo>
                      <a:pt x="83133" y="18288"/>
                    </a:lnTo>
                    <a:lnTo>
                      <a:pt x="83006" y="18752"/>
                    </a:lnTo>
                    <a:lnTo>
                      <a:pt x="82860" y="19197"/>
                    </a:lnTo>
                    <a:lnTo>
                      <a:pt x="82706" y="19624"/>
                    </a:lnTo>
                    <a:lnTo>
                      <a:pt x="82533" y="20042"/>
                    </a:lnTo>
                    <a:lnTo>
                      <a:pt x="82351" y="20451"/>
                    </a:lnTo>
                    <a:lnTo>
                      <a:pt x="82151" y="20833"/>
                    </a:lnTo>
                    <a:lnTo>
                      <a:pt x="81942" y="21215"/>
                    </a:lnTo>
                    <a:lnTo>
                      <a:pt x="81724" y="21579"/>
                    </a:lnTo>
                    <a:lnTo>
                      <a:pt x="81488" y="21933"/>
                    </a:lnTo>
                    <a:lnTo>
                      <a:pt x="81242" y="22278"/>
                    </a:lnTo>
                    <a:lnTo>
                      <a:pt x="80979" y="22606"/>
                    </a:lnTo>
                    <a:lnTo>
                      <a:pt x="80715" y="22924"/>
                    </a:lnTo>
                    <a:lnTo>
                      <a:pt x="80433" y="23242"/>
                    </a:lnTo>
                    <a:lnTo>
                      <a:pt x="80143" y="23542"/>
                    </a:lnTo>
                    <a:lnTo>
                      <a:pt x="79843" y="23833"/>
                    </a:lnTo>
                    <a:lnTo>
                      <a:pt x="79524" y="24115"/>
                    </a:lnTo>
                    <a:lnTo>
                      <a:pt x="79206" y="24387"/>
                    </a:lnTo>
                    <a:lnTo>
                      <a:pt x="78870" y="24660"/>
                    </a:lnTo>
                    <a:lnTo>
                      <a:pt x="78534" y="24923"/>
                    </a:lnTo>
                    <a:lnTo>
                      <a:pt x="78179" y="25169"/>
                    </a:lnTo>
                    <a:lnTo>
                      <a:pt x="77816" y="25423"/>
                    </a:lnTo>
                    <a:lnTo>
                      <a:pt x="77452" y="25660"/>
                    </a:lnTo>
                    <a:lnTo>
                      <a:pt x="77070" y="25896"/>
                    </a:lnTo>
                    <a:lnTo>
                      <a:pt x="76689" y="26123"/>
                    </a:lnTo>
                    <a:lnTo>
                      <a:pt x="76689" y="26123"/>
                    </a:lnTo>
                    <a:lnTo>
                      <a:pt x="77070" y="26360"/>
                    </a:lnTo>
                    <a:lnTo>
                      <a:pt x="77452" y="26596"/>
                    </a:lnTo>
                    <a:lnTo>
                      <a:pt x="77816" y="26832"/>
                    </a:lnTo>
                    <a:lnTo>
                      <a:pt x="78179" y="27078"/>
                    </a:lnTo>
                    <a:lnTo>
                      <a:pt x="78534" y="27332"/>
                    </a:lnTo>
                    <a:lnTo>
                      <a:pt x="78870" y="27596"/>
                    </a:lnTo>
                    <a:lnTo>
                      <a:pt x="79206" y="27859"/>
                    </a:lnTo>
                    <a:lnTo>
                      <a:pt x="79524" y="28141"/>
                    </a:lnTo>
                    <a:lnTo>
                      <a:pt x="79843" y="28423"/>
                    </a:lnTo>
                    <a:lnTo>
                      <a:pt x="80143" y="28714"/>
                    </a:lnTo>
                    <a:lnTo>
                      <a:pt x="80433" y="29014"/>
                    </a:lnTo>
                    <a:lnTo>
                      <a:pt x="80715" y="29323"/>
                    </a:lnTo>
                    <a:lnTo>
                      <a:pt x="80979" y="29650"/>
                    </a:lnTo>
                    <a:lnTo>
                      <a:pt x="81242" y="29977"/>
                    </a:lnTo>
                    <a:lnTo>
                      <a:pt x="81488" y="30323"/>
                    </a:lnTo>
                    <a:lnTo>
                      <a:pt x="81724" y="30677"/>
                    </a:lnTo>
                    <a:lnTo>
                      <a:pt x="81942" y="31041"/>
                    </a:lnTo>
                    <a:lnTo>
                      <a:pt x="82151" y="31413"/>
                    </a:lnTo>
                    <a:lnTo>
                      <a:pt x="82351" y="31804"/>
                    </a:lnTo>
                    <a:lnTo>
                      <a:pt x="82533" y="32213"/>
                    </a:lnTo>
                    <a:lnTo>
                      <a:pt x="82706" y="32622"/>
                    </a:lnTo>
                    <a:lnTo>
                      <a:pt x="82860" y="33059"/>
                    </a:lnTo>
                    <a:lnTo>
                      <a:pt x="83006" y="33504"/>
                    </a:lnTo>
                    <a:lnTo>
                      <a:pt x="83133" y="33958"/>
                    </a:lnTo>
                    <a:lnTo>
                      <a:pt x="83251" y="34440"/>
                    </a:lnTo>
                    <a:lnTo>
                      <a:pt x="83351" y="34931"/>
                    </a:lnTo>
                    <a:lnTo>
                      <a:pt x="83442" y="35440"/>
                    </a:lnTo>
                    <a:lnTo>
                      <a:pt x="83506" y="35958"/>
                    </a:lnTo>
                    <a:lnTo>
                      <a:pt x="83569" y="36504"/>
                    </a:lnTo>
                    <a:lnTo>
                      <a:pt x="83606" y="37058"/>
                    </a:lnTo>
                    <a:lnTo>
                      <a:pt x="83633" y="37640"/>
                    </a:lnTo>
                    <a:lnTo>
                      <a:pt x="83642" y="38231"/>
                    </a:lnTo>
                    <a:lnTo>
                      <a:pt x="83642" y="38231"/>
                    </a:lnTo>
                    <a:lnTo>
                      <a:pt x="83633" y="38540"/>
                    </a:lnTo>
                    <a:lnTo>
                      <a:pt x="83615" y="38840"/>
                    </a:lnTo>
                    <a:lnTo>
                      <a:pt x="83588" y="39149"/>
                    </a:lnTo>
                    <a:lnTo>
                      <a:pt x="83551" y="39458"/>
                    </a:lnTo>
                    <a:lnTo>
                      <a:pt x="83506" y="39767"/>
                    </a:lnTo>
                    <a:lnTo>
                      <a:pt x="83451" y="40076"/>
                    </a:lnTo>
                    <a:lnTo>
                      <a:pt x="83388" y="40385"/>
                    </a:lnTo>
                    <a:lnTo>
                      <a:pt x="83315" y="40694"/>
                    </a:lnTo>
                    <a:lnTo>
                      <a:pt x="83233" y="41003"/>
                    </a:lnTo>
                    <a:lnTo>
                      <a:pt x="83142" y="41312"/>
                    </a:lnTo>
                    <a:lnTo>
                      <a:pt x="83042" y="41621"/>
                    </a:lnTo>
                    <a:lnTo>
                      <a:pt x="82933" y="41921"/>
                    </a:lnTo>
                    <a:lnTo>
                      <a:pt x="82815" y="42230"/>
                    </a:lnTo>
                    <a:lnTo>
                      <a:pt x="82688" y="42539"/>
                    </a:lnTo>
                    <a:lnTo>
                      <a:pt x="82551" y="42848"/>
                    </a:lnTo>
                    <a:lnTo>
                      <a:pt x="82415" y="43148"/>
                    </a:lnTo>
                    <a:lnTo>
                      <a:pt x="82260" y="43448"/>
                    </a:lnTo>
                    <a:lnTo>
                      <a:pt x="82106" y="43748"/>
                    </a:lnTo>
                    <a:lnTo>
                      <a:pt x="81942" y="44048"/>
                    </a:lnTo>
                    <a:lnTo>
                      <a:pt x="81770" y="44348"/>
                    </a:lnTo>
                    <a:lnTo>
                      <a:pt x="81588" y="44639"/>
                    </a:lnTo>
                    <a:lnTo>
                      <a:pt x="81397" y="44930"/>
                    </a:lnTo>
                    <a:lnTo>
                      <a:pt x="81206" y="45220"/>
                    </a:lnTo>
                    <a:lnTo>
                      <a:pt x="81006" y="45502"/>
                    </a:lnTo>
                    <a:lnTo>
                      <a:pt x="80806" y="45793"/>
                    </a:lnTo>
                    <a:lnTo>
                      <a:pt x="80588" y="46066"/>
                    </a:lnTo>
                    <a:lnTo>
                      <a:pt x="80370" y="46348"/>
                    </a:lnTo>
                    <a:lnTo>
                      <a:pt x="80152" y="46620"/>
                    </a:lnTo>
                    <a:lnTo>
                      <a:pt x="79915" y="46884"/>
                    </a:lnTo>
                    <a:lnTo>
                      <a:pt x="79688" y="47147"/>
                    </a:lnTo>
                    <a:lnTo>
                      <a:pt x="79443" y="47411"/>
                    </a:lnTo>
                    <a:lnTo>
                      <a:pt x="79197" y="47666"/>
                    </a:lnTo>
                    <a:lnTo>
                      <a:pt x="78943" y="47911"/>
                    </a:lnTo>
                    <a:lnTo>
                      <a:pt x="78688" y="48156"/>
                    </a:lnTo>
                    <a:lnTo>
                      <a:pt x="78434" y="48402"/>
                    </a:lnTo>
                    <a:lnTo>
                      <a:pt x="78170" y="48638"/>
                    </a:lnTo>
                    <a:lnTo>
                      <a:pt x="77897" y="48865"/>
                    </a:lnTo>
                    <a:lnTo>
                      <a:pt x="77625" y="49093"/>
                    </a:lnTo>
                    <a:lnTo>
                      <a:pt x="77343" y="49311"/>
                    </a:lnTo>
                    <a:lnTo>
                      <a:pt x="77061" y="49520"/>
                    </a:lnTo>
                    <a:lnTo>
                      <a:pt x="76779" y="49729"/>
                    </a:lnTo>
                    <a:lnTo>
                      <a:pt x="76489" y="49929"/>
                    </a:lnTo>
                    <a:lnTo>
                      <a:pt x="76198" y="50120"/>
                    </a:lnTo>
                    <a:lnTo>
                      <a:pt x="75907" y="50301"/>
                    </a:lnTo>
                    <a:lnTo>
                      <a:pt x="75607" y="50483"/>
                    </a:lnTo>
                    <a:lnTo>
                      <a:pt x="75307" y="50656"/>
                    </a:lnTo>
                    <a:lnTo>
                      <a:pt x="75007" y="50820"/>
                    </a:lnTo>
                    <a:lnTo>
                      <a:pt x="74698" y="50974"/>
                    </a:lnTo>
                    <a:lnTo>
                      <a:pt x="74389" y="51120"/>
                    </a:lnTo>
                    <a:lnTo>
                      <a:pt x="74080" y="51256"/>
                    </a:lnTo>
                    <a:lnTo>
                      <a:pt x="73771" y="51392"/>
                    </a:lnTo>
                    <a:lnTo>
                      <a:pt x="73453" y="51510"/>
                    </a:lnTo>
                    <a:lnTo>
                      <a:pt x="73144" y="51629"/>
                    </a:lnTo>
                    <a:lnTo>
                      <a:pt x="72826" y="51738"/>
                    </a:lnTo>
                    <a:lnTo>
                      <a:pt x="72507" y="51829"/>
                    </a:lnTo>
                    <a:lnTo>
                      <a:pt x="72189" y="51919"/>
                    </a:lnTo>
                    <a:lnTo>
                      <a:pt x="71871" y="51992"/>
                    </a:lnTo>
                    <a:lnTo>
                      <a:pt x="71544" y="52065"/>
                    </a:lnTo>
                    <a:lnTo>
                      <a:pt x="71226" y="52119"/>
                    </a:lnTo>
                    <a:lnTo>
                      <a:pt x="70908" y="52165"/>
                    </a:lnTo>
                    <a:lnTo>
                      <a:pt x="70580" y="52201"/>
                    </a:lnTo>
                    <a:lnTo>
                      <a:pt x="70262" y="52228"/>
                    </a:lnTo>
                    <a:lnTo>
                      <a:pt x="69935" y="52247"/>
                    </a:lnTo>
                    <a:lnTo>
                      <a:pt x="69617" y="52256"/>
                    </a:lnTo>
                    <a:lnTo>
                      <a:pt x="69617" y="52256"/>
                    </a:lnTo>
                    <a:lnTo>
                      <a:pt x="69299" y="52256"/>
                    </a:lnTo>
                    <a:lnTo>
                      <a:pt x="68981" y="52247"/>
                    </a:lnTo>
                    <a:lnTo>
                      <a:pt x="68672" y="52228"/>
                    </a:lnTo>
                    <a:lnTo>
                      <a:pt x="68363" y="52210"/>
                    </a:lnTo>
                    <a:lnTo>
                      <a:pt x="68063" y="52183"/>
                    </a:lnTo>
                    <a:lnTo>
                      <a:pt x="67763" y="52156"/>
                    </a:lnTo>
                    <a:lnTo>
                      <a:pt x="67463" y="52119"/>
                    </a:lnTo>
                    <a:lnTo>
                      <a:pt x="67172" y="52083"/>
                    </a:lnTo>
                    <a:lnTo>
                      <a:pt x="66881" y="52038"/>
                    </a:lnTo>
                    <a:lnTo>
                      <a:pt x="66599" y="51992"/>
                    </a:lnTo>
                    <a:lnTo>
                      <a:pt x="66317" y="51938"/>
                    </a:lnTo>
                    <a:lnTo>
                      <a:pt x="66036" y="51874"/>
                    </a:lnTo>
                    <a:lnTo>
                      <a:pt x="65763" y="51810"/>
                    </a:lnTo>
                    <a:lnTo>
                      <a:pt x="65499" y="51747"/>
                    </a:lnTo>
                    <a:lnTo>
                      <a:pt x="65227" y="51665"/>
                    </a:lnTo>
                    <a:lnTo>
                      <a:pt x="64963" y="51592"/>
                    </a:lnTo>
                    <a:lnTo>
                      <a:pt x="64709" y="51510"/>
                    </a:lnTo>
                    <a:lnTo>
                      <a:pt x="64454" y="51419"/>
                    </a:lnTo>
                    <a:lnTo>
                      <a:pt x="64200" y="51329"/>
                    </a:lnTo>
                    <a:lnTo>
                      <a:pt x="63954" y="51229"/>
                    </a:lnTo>
                    <a:lnTo>
                      <a:pt x="63709" y="51129"/>
                    </a:lnTo>
                    <a:lnTo>
                      <a:pt x="63472" y="51020"/>
                    </a:lnTo>
                    <a:lnTo>
                      <a:pt x="63236" y="50910"/>
                    </a:lnTo>
                    <a:lnTo>
                      <a:pt x="63000" y="50801"/>
                    </a:lnTo>
                    <a:lnTo>
                      <a:pt x="62545" y="50556"/>
                    </a:lnTo>
                    <a:lnTo>
                      <a:pt x="62109" y="50301"/>
                    </a:lnTo>
                    <a:lnTo>
                      <a:pt x="61682" y="50029"/>
                    </a:lnTo>
                    <a:lnTo>
                      <a:pt x="61264" y="49738"/>
                    </a:lnTo>
                    <a:lnTo>
                      <a:pt x="60864" y="49429"/>
                    </a:lnTo>
                    <a:lnTo>
                      <a:pt x="60482" y="49111"/>
                    </a:lnTo>
                    <a:lnTo>
                      <a:pt x="60109" y="48774"/>
                    </a:lnTo>
                    <a:lnTo>
                      <a:pt x="59755" y="48429"/>
                    </a:lnTo>
                    <a:lnTo>
                      <a:pt x="59418" y="48065"/>
                    </a:lnTo>
                    <a:lnTo>
                      <a:pt x="59082" y="47684"/>
                    </a:lnTo>
                    <a:lnTo>
                      <a:pt x="58773" y="47302"/>
                    </a:lnTo>
                    <a:lnTo>
                      <a:pt x="58473" y="46893"/>
                    </a:lnTo>
                    <a:lnTo>
                      <a:pt x="58182" y="46484"/>
                    </a:lnTo>
                    <a:lnTo>
                      <a:pt x="57910" y="46057"/>
                    </a:lnTo>
                    <a:lnTo>
                      <a:pt x="57646" y="45620"/>
                    </a:lnTo>
                    <a:lnTo>
                      <a:pt x="57401" y="45175"/>
                    </a:lnTo>
                    <a:lnTo>
                      <a:pt x="57164" y="44711"/>
                    </a:lnTo>
                    <a:lnTo>
                      <a:pt x="56937" y="44248"/>
                    </a:lnTo>
                    <a:lnTo>
                      <a:pt x="56728" y="43766"/>
                    </a:lnTo>
                    <a:lnTo>
                      <a:pt x="56537" y="43284"/>
                    </a:lnTo>
                    <a:lnTo>
                      <a:pt x="27105" y="43284"/>
                    </a:lnTo>
                    <a:lnTo>
                      <a:pt x="27105" y="43284"/>
                    </a:lnTo>
                    <a:lnTo>
                      <a:pt x="26905" y="43766"/>
                    </a:lnTo>
                    <a:lnTo>
                      <a:pt x="26687" y="44248"/>
                    </a:lnTo>
                    <a:lnTo>
                      <a:pt x="26451" y="44711"/>
                    </a:lnTo>
                    <a:lnTo>
                      <a:pt x="26205" y="45175"/>
                    </a:lnTo>
                    <a:lnTo>
                      <a:pt x="25942" y="45620"/>
                    </a:lnTo>
                    <a:lnTo>
                      <a:pt x="25651" y="46057"/>
                    </a:lnTo>
                    <a:lnTo>
                      <a:pt x="25360" y="46484"/>
                    </a:lnTo>
                    <a:lnTo>
                      <a:pt x="25042" y="46893"/>
                    </a:lnTo>
                    <a:lnTo>
                      <a:pt x="24715" y="47302"/>
                    </a:lnTo>
                    <a:lnTo>
                      <a:pt x="24369" y="47684"/>
                    </a:lnTo>
                    <a:lnTo>
                      <a:pt x="24015" y="48065"/>
                    </a:lnTo>
                    <a:lnTo>
                      <a:pt x="23642" y="48429"/>
                    </a:lnTo>
                    <a:lnTo>
                      <a:pt x="23260" y="48774"/>
                    </a:lnTo>
                    <a:lnTo>
                      <a:pt x="22870" y="49111"/>
                    </a:lnTo>
                    <a:lnTo>
                      <a:pt x="22460" y="49429"/>
                    </a:lnTo>
                    <a:lnTo>
                      <a:pt x="22042" y="49738"/>
                    </a:lnTo>
                    <a:lnTo>
                      <a:pt x="21606" y="50029"/>
                    </a:lnTo>
                    <a:lnTo>
                      <a:pt x="21161" y="50301"/>
                    </a:lnTo>
                    <a:lnTo>
                      <a:pt x="20715" y="50556"/>
                    </a:lnTo>
                    <a:lnTo>
                      <a:pt x="20243" y="50801"/>
                    </a:lnTo>
                    <a:lnTo>
                      <a:pt x="19770" y="51020"/>
                    </a:lnTo>
                    <a:lnTo>
                      <a:pt x="19288" y="51229"/>
                    </a:lnTo>
                    <a:lnTo>
                      <a:pt x="18797" y="51419"/>
                    </a:lnTo>
                    <a:lnTo>
                      <a:pt x="18297" y="51592"/>
                    </a:lnTo>
                    <a:lnTo>
                      <a:pt x="17788" y="51747"/>
                    </a:lnTo>
                    <a:lnTo>
                      <a:pt x="17270" y="51874"/>
                    </a:lnTo>
                    <a:lnTo>
                      <a:pt x="16743" y="51992"/>
                    </a:lnTo>
                    <a:lnTo>
                      <a:pt x="16216" y="52083"/>
                    </a:lnTo>
                    <a:lnTo>
                      <a:pt x="15671" y="52156"/>
                    </a:lnTo>
                    <a:lnTo>
                      <a:pt x="15125" y="52210"/>
                    </a:lnTo>
                    <a:lnTo>
                      <a:pt x="14580" y="52247"/>
                    </a:lnTo>
                    <a:lnTo>
                      <a:pt x="14016" y="52256"/>
                    </a:lnTo>
                    <a:lnTo>
                      <a:pt x="14016" y="52256"/>
                    </a:lnTo>
                    <a:lnTo>
                      <a:pt x="13662" y="52247"/>
                    </a:lnTo>
                    <a:lnTo>
                      <a:pt x="13298" y="52238"/>
                    </a:lnTo>
                    <a:lnTo>
                      <a:pt x="12944" y="52210"/>
                    </a:lnTo>
                    <a:lnTo>
                      <a:pt x="12589" y="52183"/>
                    </a:lnTo>
                    <a:lnTo>
                      <a:pt x="12235" y="52138"/>
                    </a:lnTo>
                    <a:lnTo>
                      <a:pt x="11889" y="52092"/>
                    </a:lnTo>
                    <a:lnTo>
                      <a:pt x="11535" y="52038"/>
                    </a:lnTo>
                    <a:lnTo>
                      <a:pt x="11199" y="51974"/>
                    </a:lnTo>
                    <a:lnTo>
                      <a:pt x="10853" y="51892"/>
                    </a:lnTo>
                    <a:lnTo>
                      <a:pt x="10517" y="51810"/>
                    </a:lnTo>
                    <a:lnTo>
                      <a:pt x="10181" y="51719"/>
                    </a:lnTo>
                    <a:lnTo>
                      <a:pt x="9853" y="51629"/>
                    </a:lnTo>
                    <a:lnTo>
                      <a:pt x="9526" y="51519"/>
                    </a:lnTo>
                    <a:lnTo>
                      <a:pt x="9199" y="51401"/>
                    </a:lnTo>
                    <a:lnTo>
                      <a:pt x="8881" y="51283"/>
                    </a:lnTo>
                    <a:lnTo>
                      <a:pt x="8563" y="51156"/>
                    </a:lnTo>
                    <a:lnTo>
                      <a:pt x="8254" y="51020"/>
                    </a:lnTo>
                    <a:lnTo>
                      <a:pt x="7945" y="50874"/>
                    </a:lnTo>
                    <a:lnTo>
                      <a:pt x="7635" y="50720"/>
                    </a:lnTo>
                    <a:lnTo>
                      <a:pt x="7336" y="50565"/>
                    </a:lnTo>
                    <a:lnTo>
                      <a:pt x="7045" y="50401"/>
                    </a:lnTo>
                    <a:lnTo>
                      <a:pt x="6754" y="50229"/>
                    </a:lnTo>
                    <a:lnTo>
                      <a:pt x="6463" y="50047"/>
                    </a:lnTo>
                    <a:lnTo>
                      <a:pt x="6181" y="49856"/>
                    </a:lnTo>
                    <a:lnTo>
                      <a:pt x="5908" y="49665"/>
                    </a:lnTo>
                    <a:lnTo>
                      <a:pt x="5636" y="49465"/>
                    </a:lnTo>
                    <a:lnTo>
                      <a:pt x="5363" y="49265"/>
                    </a:lnTo>
                    <a:lnTo>
                      <a:pt x="5100" y="49056"/>
                    </a:lnTo>
                    <a:lnTo>
                      <a:pt x="4845" y="48838"/>
                    </a:lnTo>
                    <a:lnTo>
                      <a:pt x="4590" y="48611"/>
                    </a:lnTo>
                    <a:lnTo>
                      <a:pt x="4345" y="48384"/>
                    </a:lnTo>
                    <a:lnTo>
                      <a:pt x="4109" y="48147"/>
                    </a:lnTo>
                    <a:lnTo>
                      <a:pt x="3872" y="47911"/>
                    </a:lnTo>
                    <a:lnTo>
                      <a:pt x="3645" y="47666"/>
                    </a:lnTo>
                    <a:lnTo>
                      <a:pt x="3418" y="47411"/>
                    </a:lnTo>
                    <a:lnTo>
                      <a:pt x="3200" y="47156"/>
                    </a:lnTo>
                    <a:lnTo>
                      <a:pt x="2991" y="46893"/>
                    </a:lnTo>
                    <a:lnTo>
                      <a:pt x="2782" y="46620"/>
                    </a:lnTo>
                    <a:lnTo>
                      <a:pt x="2591" y="46348"/>
                    </a:lnTo>
                    <a:lnTo>
                      <a:pt x="2391" y="46075"/>
                    </a:lnTo>
                    <a:lnTo>
                      <a:pt x="2209" y="45793"/>
                    </a:lnTo>
                    <a:lnTo>
                      <a:pt x="2027" y="45502"/>
                    </a:lnTo>
                    <a:lnTo>
                      <a:pt x="1855" y="45211"/>
                    </a:lnTo>
                    <a:lnTo>
                      <a:pt x="1691" y="44920"/>
                    </a:lnTo>
                    <a:lnTo>
                      <a:pt x="1536" y="44621"/>
                    </a:lnTo>
                    <a:lnTo>
                      <a:pt x="1382" y="44311"/>
                    </a:lnTo>
                    <a:lnTo>
                      <a:pt x="1236" y="44002"/>
                    </a:lnTo>
                    <a:lnTo>
                      <a:pt x="1100" y="43693"/>
                    </a:lnTo>
                    <a:lnTo>
                      <a:pt x="973" y="43375"/>
                    </a:lnTo>
                    <a:lnTo>
                      <a:pt x="855" y="43057"/>
                    </a:lnTo>
                    <a:lnTo>
                      <a:pt x="737" y="42730"/>
                    </a:lnTo>
                    <a:lnTo>
                      <a:pt x="627" y="42403"/>
                    </a:lnTo>
                    <a:lnTo>
                      <a:pt x="537" y="42075"/>
                    </a:lnTo>
                    <a:lnTo>
                      <a:pt x="446" y="41739"/>
                    </a:lnTo>
                    <a:lnTo>
                      <a:pt x="364" y="41403"/>
                    </a:lnTo>
                    <a:lnTo>
                      <a:pt x="282" y="41057"/>
                    </a:lnTo>
                    <a:lnTo>
                      <a:pt x="218" y="40712"/>
                    </a:lnTo>
                    <a:lnTo>
                      <a:pt x="164" y="40367"/>
                    </a:lnTo>
                    <a:lnTo>
                      <a:pt x="109" y="40021"/>
                    </a:lnTo>
                    <a:lnTo>
                      <a:pt x="73" y="39667"/>
                    </a:lnTo>
                    <a:lnTo>
                      <a:pt x="46" y="39312"/>
                    </a:lnTo>
                    <a:lnTo>
                      <a:pt x="18" y="38958"/>
                    </a:lnTo>
                    <a:lnTo>
                      <a:pt x="9" y="38594"/>
                    </a:lnTo>
                    <a:lnTo>
                      <a:pt x="0" y="38231"/>
                    </a:lnTo>
                    <a:lnTo>
                      <a:pt x="0" y="38231"/>
                    </a:lnTo>
                    <a:lnTo>
                      <a:pt x="9" y="37749"/>
                    </a:lnTo>
                    <a:lnTo>
                      <a:pt x="37" y="37276"/>
                    </a:lnTo>
                    <a:lnTo>
                      <a:pt x="73" y="36804"/>
                    </a:lnTo>
                    <a:lnTo>
                      <a:pt x="128" y="36331"/>
                    </a:lnTo>
                    <a:lnTo>
                      <a:pt x="200" y="35867"/>
                    </a:lnTo>
                    <a:lnTo>
                      <a:pt x="282" y="35404"/>
                    </a:lnTo>
                    <a:lnTo>
                      <a:pt x="391" y="34958"/>
                    </a:lnTo>
                    <a:lnTo>
                      <a:pt x="500" y="34504"/>
                    </a:lnTo>
                    <a:lnTo>
                      <a:pt x="627" y="34068"/>
                    </a:lnTo>
                    <a:lnTo>
                      <a:pt x="773" y="33631"/>
                    </a:lnTo>
                    <a:lnTo>
                      <a:pt x="937" y="33195"/>
                    </a:lnTo>
                    <a:lnTo>
                      <a:pt x="1100" y="32777"/>
                    </a:lnTo>
                    <a:lnTo>
                      <a:pt x="1291" y="32359"/>
                    </a:lnTo>
                    <a:lnTo>
                      <a:pt x="1482" y="31950"/>
                    </a:lnTo>
                    <a:lnTo>
                      <a:pt x="1691" y="31550"/>
                    </a:lnTo>
                    <a:lnTo>
                      <a:pt x="1918" y="31159"/>
                    </a:lnTo>
                    <a:lnTo>
                      <a:pt x="2155" y="30768"/>
                    </a:lnTo>
                    <a:lnTo>
                      <a:pt x="2400" y="30395"/>
                    </a:lnTo>
                    <a:lnTo>
                      <a:pt x="2654" y="30023"/>
                    </a:lnTo>
                    <a:lnTo>
                      <a:pt x="2927" y="29668"/>
                    </a:lnTo>
                    <a:lnTo>
                      <a:pt x="3209" y="29314"/>
                    </a:lnTo>
                    <a:lnTo>
                      <a:pt x="3500" y="28968"/>
                    </a:lnTo>
                    <a:lnTo>
                      <a:pt x="3800" y="28641"/>
                    </a:lnTo>
                    <a:lnTo>
                      <a:pt x="4109" y="28314"/>
                    </a:lnTo>
                    <a:lnTo>
                      <a:pt x="4436" y="28005"/>
                    </a:lnTo>
                    <a:lnTo>
                      <a:pt x="4763" y="27705"/>
                    </a:lnTo>
                    <a:lnTo>
                      <a:pt x="5109" y="27414"/>
                    </a:lnTo>
                    <a:lnTo>
                      <a:pt x="5463" y="27132"/>
                    </a:lnTo>
                    <a:lnTo>
                      <a:pt x="5818" y="26869"/>
                    </a:lnTo>
                    <a:lnTo>
                      <a:pt x="6190" y="26605"/>
                    </a:lnTo>
                    <a:lnTo>
                      <a:pt x="6563" y="26360"/>
                    </a:lnTo>
                    <a:lnTo>
                      <a:pt x="6954" y="26123"/>
                    </a:lnTo>
                    <a:lnTo>
                      <a:pt x="6954" y="26123"/>
                    </a:lnTo>
                    <a:lnTo>
                      <a:pt x="6563" y="25896"/>
                    </a:lnTo>
                    <a:lnTo>
                      <a:pt x="6190" y="25651"/>
                    </a:lnTo>
                    <a:lnTo>
                      <a:pt x="5818" y="25387"/>
                    </a:lnTo>
                    <a:lnTo>
                      <a:pt x="5463" y="25123"/>
                    </a:lnTo>
                    <a:lnTo>
                      <a:pt x="5109" y="24842"/>
                    </a:lnTo>
                    <a:lnTo>
                      <a:pt x="4763" y="24551"/>
                    </a:lnTo>
                    <a:lnTo>
                      <a:pt x="4436" y="24251"/>
                    </a:lnTo>
                    <a:lnTo>
                      <a:pt x="4109" y="23933"/>
                    </a:lnTo>
                    <a:lnTo>
                      <a:pt x="3800" y="23615"/>
                    </a:lnTo>
                    <a:lnTo>
                      <a:pt x="3500" y="23278"/>
                    </a:lnTo>
                    <a:lnTo>
                      <a:pt x="3209" y="22942"/>
                    </a:lnTo>
                    <a:lnTo>
                      <a:pt x="2927" y="22587"/>
                    </a:lnTo>
                    <a:lnTo>
                      <a:pt x="2654" y="22224"/>
                    </a:lnTo>
                    <a:lnTo>
                      <a:pt x="2400" y="21860"/>
                    </a:lnTo>
                    <a:lnTo>
                      <a:pt x="2155" y="21479"/>
                    </a:lnTo>
                    <a:lnTo>
                      <a:pt x="1918" y="21097"/>
                    </a:lnTo>
                    <a:lnTo>
                      <a:pt x="1691" y="20706"/>
                    </a:lnTo>
                    <a:lnTo>
                      <a:pt x="1482" y="20306"/>
                    </a:lnTo>
                    <a:lnTo>
                      <a:pt x="1291" y="19897"/>
                    </a:lnTo>
                    <a:lnTo>
                      <a:pt x="1100" y="19479"/>
                    </a:lnTo>
                    <a:lnTo>
                      <a:pt x="937" y="19052"/>
                    </a:lnTo>
                    <a:lnTo>
                      <a:pt x="773" y="18624"/>
                    </a:lnTo>
                    <a:lnTo>
                      <a:pt x="627" y="18188"/>
                    </a:lnTo>
                    <a:lnTo>
                      <a:pt x="500" y="17743"/>
                    </a:lnTo>
                    <a:lnTo>
                      <a:pt x="391" y="17297"/>
                    </a:lnTo>
                    <a:lnTo>
                      <a:pt x="282" y="16843"/>
                    </a:lnTo>
                    <a:lnTo>
                      <a:pt x="200" y="16388"/>
                    </a:lnTo>
                    <a:lnTo>
                      <a:pt x="128" y="15925"/>
                    </a:lnTo>
                    <a:lnTo>
                      <a:pt x="73" y="15452"/>
                    </a:lnTo>
                    <a:lnTo>
                      <a:pt x="37" y="14980"/>
                    </a:lnTo>
                    <a:lnTo>
                      <a:pt x="9" y="14498"/>
                    </a:lnTo>
                    <a:lnTo>
                      <a:pt x="0" y="14016"/>
                    </a:lnTo>
                    <a:lnTo>
                      <a:pt x="0" y="14016"/>
                    </a:lnTo>
                    <a:lnTo>
                      <a:pt x="9" y="13652"/>
                    </a:lnTo>
                    <a:lnTo>
                      <a:pt x="18" y="13298"/>
                    </a:lnTo>
                    <a:lnTo>
                      <a:pt x="46" y="12943"/>
                    </a:lnTo>
                    <a:lnTo>
                      <a:pt x="73" y="12589"/>
                    </a:lnTo>
                    <a:lnTo>
                      <a:pt x="109" y="12235"/>
                    </a:lnTo>
                    <a:lnTo>
                      <a:pt x="164" y="11880"/>
                    </a:lnTo>
                    <a:lnTo>
                      <a:pt x="218" y="11535"/>
                    </a:lnTo>
                    <a:lnTo>
                      <a:pt x="282" y="11189"/>
                    </a:lnTo>
                    <a:lnTo>
                      <a:pt x="364" y="10853"/>
                    </a:lnTo>
                    <a:lnTo>
                      <a:pt x="446" y="10517"/>
                    </a:lnTo>
                    <a:lnTo>
                      <a:pt x="537" y="10180"/>
                    </a:lnTo>
                    <a:lnTo>
                      <a:pt x="627" y="9853"/>
                    </a:lnTo>
                    <a:lnTo>
                      <a:pt x="737" y="9526"/>
                    </a:lnTo>
                    <a:lnTo>
                      <a:pt x="855" y="9199"/>
                    </a:lnTo>
                    <a:lnTo>
                      <a:pt x="973" y="8880"/>
                    </a:lnTo>
                    <a:lnTo>
                      <a:pt x="1100" y="8562"/>
                    </a:lnTo>
                    <a:lnTo>
                      <a:pt x="1236" y="8244"/>
                    </a:lnTo>
                    <a:lnTo>
                      <a:pt x="1382" y="7944"/>
                    </a:lnTo>
                    <a:lnTo>
                      <a:pt x="1536" y="7635"/>
                    </a:lnTo>
                    <a:lnTo>
                      <a:pt x="1691" y="7335"/>
                    </a:lnTo>
                    <a:lnTo>
                      <a:pt x="1855" y="7035"/>
                    </a:lnTo>
                    <a:lnTo>
                      <a:pt x="2027" y="6744"/>
                    </a:lnTo>
                    <a:lnTo>
                      <a:pt x="2209" y="6463"/>
                    </a:lnTo>
                    <a:lnTo>
                      <a:pt x="2391" y="6181"/>
                    </a:lnTo>
                    <a:lnTo>
                      <a:pt x="2591" y="5899"/>
                    </a:lnTo>
                    <a:lnTo>
                      <a:pt x="2782" y="5626"/>
                    </a:lnTo>
                    <a:lnTo>
                      <a:pt x="2991" y="5363"/>
                    </a:lnTo>
                    <a:lnTo>
                      <a:pt x="3200" y="5099"/>
                    </a:lnTo>
                    <a:lnTo>
                      <a:pt x="3418" y="4845"/>
                    </a:lnTo>
                    <a:lnTo>
                      <a:pt x="3645" y="4590"/>
                    </a:lnTo>
                    <a:lnTo>
                      <a:pt x="3872" y="4345"/>
                    </a:lnTo>
                    <a:lnTo>
                      <a:pt x="4109" y="4108"/>
                    </a:lnTo>
                    <a:lnTo>
                      <a:pt x="4345" y="3872"/>
                    </a:lnTo>
                    <a:lnTo>
                      <a:pt x="4590" y="3636"/>
                    </a:lnTo>
                    <a:lnTo>
                      <a:pt x="4845" y="3418"/>
                    </a:lnTo>
                    <a:lnTo>
                      <a:pt x="5100" y="3200"/>
                    </a:lnTo>
                    <a:lnTo>
                      <a:pt x="5363" y="2990"/>
                    </a:lnTo>
                    <a:lnTo>
                      <a:pt x="5636" y="2781"/>
                    </a:lnTo>
                    <a:lnTo>
                      <a:pt x="5908" y="2581"/>
                    </a:lnTo>
                    <a:lnTo>
                      <a:pt x="6181" y="2391"/>
                    </a:lnTo>
                    <a:lnTo>
                      <a:pt x="6463" y="2209"/>
                    </a:lnTo>
                    <a:lnTo>
                      <a:pt x="6754" y="2027"/>
                    </a:lnTo>
                    <a:lnTo>
                      <a:pt x="7045" y="1854"/>
                    </a:lnTo>
                    <a:lnTo>
                      <a:pt x="7336" y="1691"/>
                    </a:lnTo>
                    <a:lnTo>
                      <a:pt x="7635" y="1536"/>
                    </a:lnTo>
                    <a:lnTo>
                      <a:pt x="7945" y="1382"/>
                    </a:lnTo>
                    <a:lnTo>
                      <a:pt x="8254" y="1236"/>
                    </a:lnTo>
                    <a:lnTo>
                      <a:pt x="8563" y="1100"/>
                    </a:lnTo>
                    <a:lnTo>
                      <a:pt x="8881" y="973"/>
                    </a:lnTo>
                    <a:lnTo>
                      <a:pt x="9199" y="845"/>
                    </a:lnTo>
                    <a:lnTo>
                      <a:pt x="9526" y="736"/>
                    </a:lnTo>
                    <a:lnTo>
                      <a:pt x="9853" y="627"/>
                    </a:lnTo>
                    <a:lnTo>
                      <a:pt x="10181" y="527"/>
                    </a:lnTo>
                    <a:lnTo>
                      <a:pt x="10517" y="436"/>
                    </a:lnTo>
                    <a:lnTo>
                      <a:pt x="10853" y="354"/>
                    </a:lnTo>
                    <a:lnTo>
                      <a:pt x="11199" y="282"/>
                    </a:lnTo>
                    <a:lnTo>
                      <a:pt x="11535" y="218"/>
                    </a:lnTo>
                    <a:lnTo>
                      <a:pt x="11889" y="164"/>
                    </a:lnTo>
                    <a:lnTo>
                      <a:pt x="12235" y="109"/>
                    </a:lnTo>
                    <a:lnTo>
                      <a:pt x="12589" y="73"/>
                    </a:lnTo>
                    <a:lnTo>
                      <a:pt x="12944" y="36"/>
                    </a:lnTo>
                    <a:lnTo>
                      <a:pt x="13298" y="18"/>
                    </a:lnTo>
                    <a:lnTo>
                      <a:pt x="13662" y="0"/>
                    </a:lnTo>
                    <a:lnTo>
                      <a:pt x="14016" y="0"/>
                    </a:lnTo>
                    <a:lnTo>
                      <a:pt x="14016" y="0"/>
                    </a:lnTo>
                    <a:lnTo>
                      <a:pt x="14580" y="9"/>
                    </a:lnTo>
                    <a:lnTo>
                      <a:pt x="15125" y="45"/>
                    </a:lnTo>
                    <a:lnTo>
                      <a:pt x="15671" y="91"/>
                    </a:lnTo>
                    <a:lnTo>
                      <a:pt x="16216" y="173"/>
                    </a:lnTo>
                    <a:lnTo>
                      <a:pt x="16743" y="264"/>
                    </a:lnTo>
                    <a:lnTo>
                      <a:pt x="17270" y="373"/>
                    </a:lnTo>
                    <a:lnTo>
                      <a:pt x="17788" y="509"/>
                    </a:lnTo>
                    <a:lnTo>
                      <a:pt x="18297" y="664"/>
                    </a:lnTo>
                    <a:lnTo>
                      <a:pt x="18797" y="836"/>
                    </a:lnTo>
                    <a:lnTo>
                      <a:pt x="19288" y="1018"/>
                    </a:lnTo>
                    <a:lnTo>
                      <a:pt x="19770" y="1227"/>
                    </a:lnTo>
                    <a:lnTo>
                      <a:pt x="20243" y="1454"/>
                    </a:lnTo>
                    <a:lnTo>
                      <a:pt x="20706" y="1691"/>
                    </a:lnTo>
                    <a:lnTo>
                      <a:pt x="21161" y="1954"/>
                    </a:lnTo>
                    <a:lnTo>
                      <a:pt x="21606" y="2227"/>
                    </a:lnTo>
                    <a:lnTo>
                      <a:pt x="22042" y="2518"/>
                    </a:lnTo>
                    <a:lnTo>
                      <a:pt x="22460" y="2818"/>
                    </a:lnTo>
                    <a:lnTo>
                      <a:pt x="22870" y="3145"/>
                    </a:lnTo>
                    <a:lnTo>
                      <a:pt x="23260" y="3481"/>
                    </a:lnTo>
                    <a:lnTo>
                      <a:pt x="23642" y="3827"/>
                    </a:lnTo>
                    <a:lnTo>
                      <a:pt x="24015" y="4190"/>
                    </a:lnTo>
                    <a:lnTo>
                      <a:pt x="24369" y="4563"/>
                    </a:lnTo>
                    <a:lnTo>
                      <a:pt x="24715" y="4954"/>
                    </a:lnTo>
                    <a:lnTo>
                      <a:pt x="25042" y="5354"/>
                    </a:lnTo>
                    <a:lnTo>
                      <a:pt x="25360" y="5772"/>
                    </a:lnTo>
                    <a:lnTo>
                      <a:pt x="25651" y="6199"/>
                    </a:lnTo>
                    <a:lnTo>
                      <a:pt x="25942" y="6635"/>
                    </a:lnTo>
                    <a:lnTo>
                      <a:pt x="26205" y="7081"/>
                    </a:lnTo>
                    <a:lnTo>
                      <a:pt x="26451" y="7535"/>
                    </a:lnTo>
                    <a:lnTo>
                      <a:pt x="26687" y="8008"/>
                    </a:lnTo>
                    <a:lnTo>
                      <a:pt x="26905" y="8481"/>
                    </a:lnTo>
                    <a:lnTo>
                      <a:pt x="27105" y="8971"/>
                    </a:lnTo>
                    <a:lnTo>
                      <a:pt x="56537" y="8971"/>
                    </a:lnTo>
                    <a:lnTo>
                      <a:pt x="56537" y="8971"/>
                    </a:lnTo>
                    <a:lnTo>
                      <a:pt x="56728" y="8481"/>
                    </a:lnTo>
                    <a:lnTo>
                      <a:pt x="56937" y="8008"/>
                    </a:lnTo>
                    <a:lnTo>
                      <a:pt x="57164" y="7535"/>
                    </a:lnTo>
                    <a:lnTo>
                      <a:pt x="57401" y="7081"/>
                    </a:lnTo>
                    <a:lnTo>
                      <a:pt x="57646" y="6635"/>
                    </a:lnTo>
                    <a:lnTo>
                      <a:pt x="57910" y="6199"/>
                    </a:lnTo>
                    <a:lnTo>
                      <a:pt x="58182" y="5772"/>
                    </a:lnTo>
                    <a:lnTo>
                      <a:pt x="58473" y="5354"/>
                    </a:lnTo>
                    <a:lnTo>
                      <a:pt x="58773" y="4954"/>
                    </a:lnTo>
                    <a:lnTo>
                      <a:pt x="59082" y="4563"/>
                    </a:lnTo>
                    <a:lnTo>
                      <a:pt x="59418" y="4190"/>
                    </a:lnTo>
                    <a:lnTo>
                      <a:pt x="59755" y="3827"/>
                    </a:lnTo>
                    <a:lnTo>
                      <a:pt x="60109" y="3481"/>
                    </a:lnTo>
                    <a:lnTo>
                      <a:pt x="60482" y="3145"/>
                    </a:lnTo>
                    <a:lnTo>
                      <a:pt x="60864" y="2818"/>
                    </a:lnTo>
                    <a:lnTo>
                      <a:pt x="61264" y="2518"/>
                    </a:lnTo>
                    <a:lnTo>
                      <a:pt x="61682" y="2227"/>
                    </a:lnTo>
                    <a:lnTo>
                      <a:pt x="62109" y="1954"/>
                    </a:lnTo>
                    <a:lnTo>
                      <a:pt x="62545" y="1691"/>
                    </a:lnTo>
                    <a:lnTo>
                      <a:pt x="63000" y="1454"/>
                    </a:lnTo>
                    <a:lnTo>
                      <a:pt x="63236" y="1336"/>
                    </a:lnTo>
                    <a:lnTo>
                      <a:pt x="63472" y="1227"/>
                    </a:lnTo>
                    <a:lnTo>
                      <a:pt x="63709" y="1127"/>
                    </a:lnTo>
                    <a:lnTo>
                      <a:pt x="63954" y="1018"/>
                    </a:lnTo>
                    <a:lnTo>
                      <a:pt x="64200" y="927"/>
                    </a:lnTo>
                    <a:lnTo>
                      <a:pt x="64454" y="836"/>
                    </a:lnTo>
                    <a:lnTo>
                      <a:pt x="64709" y="745"/>
                    </a:lnTo>
                    <a:lnTo>
                      <a:pt x="64963" y="664"/>
                    </a:lnTo>
                    <a:lnTo>
                      <a:pt x="65227" y="582"/>
                    </a:lnTo>
                    <a:lnTo>
                      <a:pt x="65499" y="509"/>
                    </a:lnTo>
                    <a:lnTo>
                      <a:pt x="65763" y="436"/>
                    </a:lnTo>
                    <a:lnTo>
                      <a:pt x="66036" y="373"/>
                    </a:lnTo>
                    <a:lnTo>
                      <a:pt x="66317" y="318"/>
                    </a:lnTo>
                    <a:lnTo>
                      <a:pt x="66599" y="264"/>
                    </a:lnTo>
                    <a:lnTo>
                      <a:pt x="66881" y="209"/>
                    </a:lnTo>
                    <a:lnTo>
                      <a:pt x="67172" y="173"/>
                    </a:lnTo>
                    <a:lnTo>
                      <a:pt x="67463" y="127"/>
                    </a:lnTo>
                    <a:lnTo>
                      <a:pt x="67763" y="91"/>
                    </a:lnTo>
                    <a:lnTo>
                      <a:pt x="68063" y="64"/>
                    </a:lnTo>
                    <a:lnTo>
                      <a:pt x="68363" y="45"/>
                    </a:lnTo>
                    <a:lnTo>
                      <a:pt x="68672" y="18"/>
                    </a:lnTo>
                    <a:lnTo>
                      <a:pt x="68981" y="9"/>
                    </a:lnTo>
                    <a:lnTo>
                      <a:pt x="69299" y="0"/>
                    </a:lnTo>
                    <a:lnTo>
                      <a:pt x="69617" y="0"/>
                    </a:lnTo>
                    <a:lnTo>
                      <a:pt x="69617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u-HU" dirty="0">
                    <a:solidFill>
                      <a:schemeClr val="tx1"/>
                    </a:solidFill>
                  </a:rPr>
                  <a:t>ETDK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Google Shape;334;p18">
                <a:extLst>
                  <a:ext uri="{FF2B5EF4-FFF2-40B4-BE49-F238E27FC236}">
                    <a16:creationId xmlns:a16="http://schemas.microsoft.com/office/drawing/2014/main" id="{89FCFCFC-FC7E-3841-2227-49ABA86A56EE}"/>
                  </a:ext>
                </a:extLst>
              </p:cNvPr>
              <p:cNvSpPr/>
              <p:nvPr/>
            </p:nvSpPr>
            <p:spPr>
              <a:xfrm>
                <a:off x="5411203" y="2380178"/>
                <a:ext cx="1762985" cy="1101426"/>
              </a:xfrm>
              <a:custGeom>
                <a:avLst/>
                <a:gdLst/>
                <a:ahLst/>
                <a:cxnLst/>
                <a:rect l="l" t="t" r="r" b="b"/>
                <a:pathLst>
                  <a:path w="83643" h="52256" extrusionOk="0">
                    <a:moveTo>
                      <a:pt x="69617" y="0"/>
                    </a:moveTo>
                    <a:lnTo>
                      <a:pt x="69617" y="0"/>
                    </a:lnTo>
                    <a:lnTo>
                      <a:pt x="69935" y="0"/>
                    </a:lnTo>
                    <a:lnTo>
                      <a:pt x="70262" y="18"/>
                    </a:lnTo>
                    <a:lnTo>
                      <a:pt x="70580" y="45"/>
                    </a:lnTo>
                    <a:lnTo>
                      <a:pt x="70908" y="82"/>
                    </a:lnTo>
                    <a:lnTo>
                      <a:pt x="71226" y="136"/>
                    </a:lnTo>
                    <a:lnTo>
                      <a:pt x="71544" y="191"/>
                    </a:lnTo>
                    <a:lnTo>
                      <a:pt x="71871" y="255"/>
                    </a:lnTo>
                    <a:lnTo>
                      <a:pt x="72189" y="336"/>
                    </a:lnTo>
                    <a:lnTo>
                      <a:pt x="72507" y="427"/>
                    </a:lnTo>
                    <a:lnTo>
                      <a:pt x="72826" y="518"/>
                    </a:lnTo>
                    <a:lnTo>
                      <a:pt x="73144" y="627"/>
                    </a:lnTo>
                    <a:lnTo>
                      <a:pt x="73453" y="736"/>
                    </a:lnTo>
                    <a:lnTo>
                      <a:pt x="73771" y="864"/>
                    </a:lnTo>
                    <a:lnTo>
                      <a:pt x="74080" y="991"/>
                    </a:lnTo>
                    <a:lnTo>
                      <a:pt x="74389" y="1136"/>
                    </a:lnTo>
                    <a:lnTo>
                      <a:pt x="74698" y="1282"/>
                    </a:lnTo>
                    <a:lnTo>
                      <a:pt x="75007" y="1436"/>
                    </a:lnTo>
                    <a:lnTo>
                      <a:pt x="75307" y="1600"/>
                    </a:lnTo>
                    <a:lnTo>
                      <a:pt x="75607" y="1772"/>
                    </a:lnTo>
                    <a:lnTo>
                      <a:pt x="75907" y="1954"/>
                    </a:lnTo>
                    <a:lnTo>
                      <a:pt x="76198" y="2136"/>
                    </a:lnTo>
                    <a:lnTo>
                      <a:pt x="76489" y="2327"/>
                    </a:lnTo>
                    <a:lnTo>
                      <a:pt x="76779" y="2527"/>
                    </a:lnTo>
                    <a:lnTo>
                      <a:pt x="77061" y="2736"/>
                    </a:lnTo>
                    <a:lnTo>
                      <a:pt x="77343" y="2945"/>
                    </a:lnTo>
                    <a:lnTo>
                      <a:pt x="77625" y="3163"/>
                    </a:lnTo>
                    <a:lnTo>
                      <a:pt x="77897" y="3390"/>
                    </a:lnTo>
                    <a:lnTo>
                      <a:pt x="78170" y="3618"/>
                    </a:lnTo>
                    <a:lnTo>
                      <a:pt x="78434" y="3854"/>
                    </a:lnTo>
                    <a:lnTo>
                      <a:pt x="78688" y="4090"/>
                    </a:lnTo>
                    <a:lnTo>
                      <a:pt x="78943" y="4336"/>
                    </a:lnTo>
                    <a:lnTo>
                      <a:pt x="79197" y="4590"/>
                    </a:lnTo>
                    <a:lnTo>
                      <a:pt x="79443" y="4845"/>
                    </a:lnTo>
                    <a:lnTo>
                      <a:pt x="79688" y="5099"/>
                    </a:lnTo>
                    <a:lnTo>
                      <a:pt x="79915" y="5363"/>
                    </a:lnTo>
                    <a:lnTo>
                      <a:pt x="80152" y="5636"/>
                    </a:lnTo>
                    <a:lnTo>
                      <a:pt x="80370" y="5908"/>
                    </a:lnTo>
                    <a:lnTo>
                      <a:pt x="80588" y="6181"/>
                    </a:lnTo>
                    <a:lnTo>
                      <a:pt x="80806" y="6463"/>
                    </a:lnTo>
                    <a:lnTo>
                      <a:pt x="81006" y="6744"/>
                    </a:lnTo>
                    <a:lnTo>
                      <a:pt x="81206" y="7035"/>
                    </a:lnTo>
                    <a:lnTo>
                      <a:pt x="81397" y="7317"/>
                    </a:lnTo>
                    <a:lnTo>
                      <a:pt x="81588" y="7608"/>
                    </a:lnTo>
                    <a:lnTo>
                      <a:pt x="81770" y="7908"/>
                    </a:lnTo>
                    <a:lnTo>
                      <a:pt x="81942" y="8199"/>
                    </a:lnTo>
                    <a:lnTo>
                      <a:pt x="82106" y="8499"/>
                    </a:lnTo>
                    <a:lnTo>
                      <a:pt x="82260" y="8799"/>
                    </a:lnTo>
                    <a:lnTo>
                      <a:pt x="82415" y="9108"/>
                    </a:lnTo>
                    <a:lnTo>
                      <a:pt x="82551" y="9408"/>
                    </a:lnTo>
                    <a:lnTo>
                      <a:pt x="82688" y="9717"/>
                    </a:lnTo>
                    <a:lnTo>
                      <a:pt x="82815" y="10017"/>
                    </a:lnTo>
                    <a:lnTo>
                      <a:pt x="82933" y="10326"/>
                    </a:lnTo>
                    <a:lnTo>
                      <a:pt x="83042" y="10635"/>
                    </a:lnTo>
                    <a:lnTo>
                      <a:pt x="83142" y="10944"/>
                    </a:lnTo>
                    <a:lnTo>
                      <a:pt x="83233" y="11253"/>
                    </a:lnTo>
                    <a:lnTo>
                      <a:pt x="83315" y="11562"/>
                    </a:lnTo>
                    <a:lnTo>
                      <a:pt x="83388" y="11871"/>
                    </a:lnTo>
                    <a:lnTo>
                      <a:pt x="83451" y="12180"/>
                    </a:lnTo>
                    <a:lnTo>
                      <a:pt x="83506" y="12489"/>
                    </a:lnTo>
                    <a:lnTo>
                      <a:pt x="83551" y="12798"/>
                    </a:lnTo>
                    <a:lnTo>
                      <a:pt x="83588" y="13107"/>
                    </a:lnTo>
                    <a:lnTo>
                      <a:pt x="83615" y="13407"/>
                    </a:lnTo>
                    <a:lnTo>
                      <a:pt x="83633" y="13716"/>
                    </a:lnTo>
                    <a:lnTo>
                      <a:pt x="83642" y="14016"/>
                    </a:lnTo>
                    <a:lnTo>
                      <a:pt x="83642" y="14016"/>
                    </a:lnTo>
                    <a:lnTo>
                      <a:pt x="83633" y="14616"/>
                    </a:lnTo>
                    <a:lnTo>
                      <a:pt x="83606" y="15189"/>
                    </a:lnTo>
                    <a:lnTo>
                      <a:pt x="83569" y="15752"/>
                    </a:lnTo>
                    <a:lnTo>
                      <a:pt x="83506" y="16288"/>
                    </a:lnTo>
                    <a:lnTo>
                      <a:pt x="83442" y="16816"/>
                    </a:lnTo>
                    <a:lnTo>
                      <a:pt x="83351" y="17325"/>
                    </a:lnTo>
                    <a:lnTo>
                      <a:pt x="83251" y="17815"/>
                    </a:lnTo>
                    <a:lnTo>
                      <a:pt x="83133" y="18288"/>
                    </a:lnTo>
                    <a:lnTo>
                      <a:pt x="83006" y="18752"/>
                    </a:lnTo>
                    <a:lnTo>
                      <a:pt x="82860" y="19197"/>
                    </a:lnTo>
                    <a:lnTo>
                      <a:pt x="82706" y="19624"/>
                    </a:lnTo>
                    <a:lnTo>
                      <a:pt x="82533" y="20042"/>
                    </a:lnTo>
                    <a:lnTo>
                      <a:pt x="82351" y="20451"/>
                    </a:lnTo>
                    <a:lnTo>
                      <a:pt x="82151" y="20833"/>
                    </a:lnTo>
                    <a:lnTo>
                      <a:pt x="81942" y="21215"/>
                    </a:lnTo>
                    <a:lnTo>
                      <a:pt x="81724" y="21579"/>
                    </a:lnTo>
                    <a:lnTo>
                      <a:pt x="81488" y="21933"/>
                    </a:lnTo>
                    <a:lnTo>
                      <a:pt x="81242" y="22278"/>
                    </a:lnTo>
                    <a:lnTo>
                      <a:pt x="80979" y="22606"/>
                    </a:lnTo>
                    <a:lnTo>
                      <a:pt x="80715" y="22924"/>
                    </a:lnTo>
                    <a:lnTo>
                      <a:pt x="80433" y="23242"/>
                    </a:lnTo>
                    <a:lnTo>
                      <a:pt x="80143" y="23542"/>
                    </a:lnTo>
                    <a:lnTo>
                      <a:pt x="79843" y="23833"/>
                    </a:lnTo>
                    <a:lnTo>
                      <a:pt x="79524" y="24115"/>
                    </a:lnTo>
                    <a:lnTo>
                      <a:pt x="79206" y="24387"/>
                    </a:lnTo>
                    <a:lnTo>
                      <a:pt x="78870" y="24660"/>
                    </a:lnTo>
                    <a:lnTo>
                      <a:pt x="78534" y="24923"/>
                    </a:lnTo>
                    <a:lnTo>
                      <a:pt x="78179" y="25169"/>
                    </a:lnTo>
                    <a:lnTo>
                      <a:pt x="77816" y="25423"/>
                    </a:lnTo>
                    <a:lnTo>
                      <a:pt x="77452" y="25660"/>
                    </a:lnTo>
                    <a:lnTo>
                      <a:pt x="77070" y="25896"/>
                    </a:lnTo>
                    <a:lnTo>
                      <a:pt x="76689" y="26123"/>
                    </a:lnTo>
                    <a:lnTo>
                      <a:pt x="76689" y="26123"/>
                    </a:lnTo>
                    <a:lnTo>
                      <a:pt x="77070" y="26360"/>
                    </a:lnTo>
                    <a:lnTo>
                      <a:pt x="77452" y="26596"/>
                    </a:lnTo>
                    <a:lnTo>
                      <a:pt x="77816" y="26832"/>
                    </a:lnTo>
                    <a:lnTo>
                      <a:pt x="78179" y="27078"/>
                    </a:lnTo>
                    <a:lnTo>
                      <a:pt x="78534" y="27332"/>
                    </a:lnTo>
                    <a:lnTo>
                      <a:pt x="78870" y="27596"/>
                    </a:lnTo>
                    <a:lnTo>
                      <a:pt x="79206" y="27859"/>
                    </a:lnTo>
                    <a:lnTo>
                      <a:pt x="79524" y="28141"/>
                    </a:lnTo>
                    <a:lnTo>
                      <a:pt x="79843" y="28423"/>
                    </a:lnTo>
                    <a:lnTo>
                      <a:pt x="80143" y="28714"/>
                    </a:lnTo>
                    <a:lnTo>
                      <a:pt x="80433" y="29014"/>
                    </a:lnTo>
                    <a:lnTo>
                      <a:pt x="80715" y="29323"/>
                    </a:lnTo>
                    <a:lnTo>
                      <a:pt x="80979" y="29650"/>
                    </a:lnTo>
                    <a:lnTo>
                      <a:pt x="81242" y="29977"/>
                    </a:lnTo>
                    <a:lnTo>
                      <a:pt x="81488" y="30323"/>
                    </a:lnTo>
                    <a:lnTo>
                      <a:pt x="81724" y="30677"/>
                    </a:lnTo>
                    <a:lnTo>
                      <a:pt x="81942" y="31041"/>
                    </a:lnTo>
                    <a:lnTo>
                      <a:pt x="82151" y="31413"/>
                    </a:lnTo>
                    <a:lnTo>
                      <a:pt x="82351" y="31804"/>
                    </a:lnTo>
                    <a:lnTo>
                      <a:pt x="82533" y="32213"/>
                    </a:lnTo>
                    <a:lnTo>
                      <a:pt x="82706" y="32622"/>
                    </a:lnTo>
                    <a:lnTo>
                      <a:pt x="82860" y="33059"/>
                    </a:lnTo>
                    <a:lnTo>
                      <a:pt x="83006" y="33504"/>
                    </a:lnTo>
                    <a:lnTo>
                      <a:pt x="83133" y="33958"/>
                    </a:lnTo>
                    <a:lnTo>
                      <a:pt x="83251" y="34440"/>
                    </a:lnTo>
                    <a:lnTo>
                      <a:pt x="83351" y="34931"/>
                    </a:lnTo>
                    <a:lnTo>
                      <a:pt x="83442" y="35440"/>
                    </a:lnTo>
                    <a:lnTo>
                      <a:pt x="83506" y="35958"/>
                    </a:lnTo>
                    <a:lnTo>
                      <a:pt x="83569" y="36504"/>
                    </a:lnTo>
                    <a:lnTo>
                      <a:pt x="83606" y="37058"/>
                    </a:lnTo>
                    <a:lnTo>
                      <a:pt x="83633" y="37640"/>
                    </a:lnTo>
                    <a:lnTo>
                      <a:pt x="83642" y="38231"/>
                    </a:lnTo>
                    <a:lnTo>
                      <a:pt x="83642" y="38231"/>
                    </a:lnTo>
                    <a:lnTo>
                      <a:pt x="83633" y="38540"/>
                    </a:lnTo>
                    <a:lnTo>
                      <a:pt x="83615" y="38840"/>
                    </a:lnTo>
                    <a:lnTo>
                      <a:pt x="83588" y="39149"/>
                    </a:lnTo>
                    <a:lnTo>
                      <a:pt x="83551" y="39458"/>
                    </a:lnTo>
                    <a:lnTo>
                      <a:pt x="83506" y="39767"/>
                    </a:lnTo>
                    <a:lnTo>
                      <a:pt x="83451" y="40076"/>
                    </a:lnTo>
                    <a:lnTo>
                      <a:pt x="83388" y="40385"/>
                    </a:lnTo>
                    <a:lnTo>
                      <a:pt x="83315" y="40694"/>
                    </a:lnTo>
                    <a:lnTo>
                      <a:pt x="83233" y="41003"/>
                    </a:lnTo>
                    <a:lnTo>
                      <a:pt x="83142" y="41312"/>
                    </a:lnTo>
                    <a:lnTo>
                      <a:pt x="83042" y="41621"/>
                    </a:lnTo>
                    <a:lnTo>
                      <a:pt x="82933" y="41921"/>
                    </a:lnTo>
                    <a:lnTo>
                      <a:pt x="82815" y="42230"/>
                    </a:lnTo>
                    <a:lnTo>
                      <a:pt x="82688" y="42539"/>
                    </a:lnTo>
                    <a:lnTo>
                      <a:pt x="82551" y="42848"/>
                    </a:lnTo>
                    <a:lnTo>
                      <a:pt x="82415" y="43148"/>
                    </a:lnTo>
                    <a:lnTo>
                      <a:pt x="82260" y="43448"/>
                    </a:lnTo>
                    <a:lnTo>
                      <a:pt x="82106" y="43748"/>
                    </a:lnTo>
                    <a:lnTo>
                      <a:pt x="81942" y="44048"/>
                    </a:lnTo>
                    <a:lnTo>
                      <a:pt x="81770" y="44348"/>
                    </a:lnTo>
                    <a:lnTo>
                      <a:pt x="81588" y="44639"/>
                    </a:lnTo>
                    <a:lnTo>
                      <a:pt x="81397" y="44930"/>
                    </a:lnTo>
                    <a:lnTo>
                      <a:pt x="81206" y="45220"/>
                    </a:lnTo>
                    <a:lnTo>
                      <a:pt x="81006" y="45502"/>
                    </a:lnTo>
                    <a:lnTo>
                      <a:pt x="80806" y="45793"/>
                    </a:lnTo>
                    <a:lnTo>
                      <a:pt x="80588" y="46066"/>
                    </a:lnTo>
                    <a:lnTo>
                      <a:pt x="80370" y="46348"/>
                    </a:lnTo>
                    <a:lnTo>
                      <a:pt x="80152" y="46620"/>
                    </a:lnTo>
                    <a:lnTo>
                      <a:pt x="79915" y="46884"/>
                    </a:lnTo>
                    <a:lnTo>
                      <a:pt x="79688" y="47147"/>
                    </a:lnTo>
                    <a:lnTo>
                      <a:pt x="79443" y="47411"/>
                    </a:lnTo>
                    <a:lnTo>
                      <a:pt x="79197" y="47666"/>
                    </a:lnTo>
                    <a:lnTo>
                      <a:pt x="78943" y="47911"/>
                    </a:lnTo>
                    <a:lnTo>
                      <a:pt x="78688" y="48156"/>
                    </a:lnTo>
                    <a:lnTo>
                      <a:pt x="78434" y="48402"/>
                    </a:lnTo>
                    <a:lnTo>
                      <a:pt x="78170" y="48638"/>
                    </a:lnTo>
                    <a:lnTo>
                      <a:pt x="77897" y="48865"/>
                    </a:lnTo>
                    <a:lnTo>
                      <a:pt x="77625" y="49093"/>
                    </a:lnTo>
                    <a:lnTo>
                      <a:pt x="77343" y="49311"/>
                    </a:lnTo>
                    <a:lnTo>
                      <a:pt x="77061" y="49520"/>
                    </a:lnTo>
                    <a:lnTo>
                      <a:pt x="76779" y="49729"/>
                    </a:lnTo>
                    <a:lnTo>
                      <a:pt x="76489" y="49929"/>
                    </a:lnTo>
                    <a:lnTo>
                      <a:pt x="76198" y="50120"/>
                    </a:lnTo>
                    <a:lnTo>
                      <a:pt x="75907" y="50301"/>
                    </a:lnTo>
                    <a:lnTo>
                      <a:pt x="75607" y="50483"/>
                    </a:lnTo>
                    <a:lnTo>
                      <a:pt x="75307" y="50656"/>
                    </a:lnTo>
                    <a:lnTo>
                      <a:pt x="75007" y="50820"/>
                    </a:lnTo>
                    <a:lnTo>
                      <a:pt x="74698" y="50974"/>
                    </a:lnTo>
                    <a:lnTo>
                      <a:pt x="74389" y="51120"/>
                    </a:lnTo>
                    <a:lnTo>
                      <a:pt x="74080" y="51256"/>
                    </a:lnTo>
                    <a:lnTo>
                      <a:pt x="73771" y="51392"/>
                    </a:lnTo>
                    <a:lnTo>
                      <a:pt x="73453" y="51510"/>
                    </a:lnTo>
                    <a:lnTo>
                      <a:pt x="73144" y="51629"/>
                    </a:lnTo>
                    <a:lnTo>
                      <a:pt x="72826" y="51738"/>
                    </a:lnTo>
                    <a:lnTo>
                      <a:pt x="72507" y="51829"/>
                    </a:lnTo>
                    <a:lnTo>
                      <a:pt x="72189" y="51919"/>
                    </a:lnTo>
                    <a:lnTo>
                      <a:pt x="71871" y="51992"/>
                    </a:lnTo>
                    <a:lnTo>
                      <a:pt x="71544" y="52065"/>
                    </a:lnTo>
                    <a:lnTo>
                      <a:pt x="71226" y="52119"/>
                    </a:lnTo>
                    <a:lnTo>
                      <a:pt x="70908" y="52165"/>
                    </a:lnTo>
                    <a:lnTo>
                      <a:pt x="70580" y="52201"/>
                    </a:lnTo>
                    <a:lnTo>
                      <a:pt x="70262" y="52228"/>
                    </a:lnTo>
                    <a:lnTo>
                      <a:pt x="69935" y="52247"/>
                    </a:lnTo>
                    <a:lnTo>
                      <a:pt x="69617" y="52256"/>
                    </a:lnTo>
                    <a:lnTo>
                      <a:pt x="69617" y="52256"/>
                    </a:lnTo>
                    <a:lnTo>
                      <a:pt x="69299" y="52256"/>
                    </a:lnTo>
                    <a:lnTo>
                      <a:pt x="68981" y="52247"/>
                    </a:lnTo>
                    <a:lnTo>
                      <a:pt x="68672" y="52228"/>
                    </a:lnTo>
                    <a:lnTo>
                      <a:pt x="68363" y="52210"/>
                    </a:lnTo>
                    <a:lnTo>
                      <a:pt x="68063" y="52183"/>
                    </a:lnTo>
                    <a:lnTo>
                      <a:pt x="67763" y="52156"/>
                    </a:lnTo>
                    <a:lnTo>
                      <a:pt x="67463" y="52119"/>
                    </a:lnTo>
                    <a:lnTo>
                      <a:pt x="67172" y="52083"/>
                    </a:lnTo>
                    <a:lnTo>
                      <a:pt x="66881" y="52038"/>
                    </a:lnTo>
                    <a:lnTo>
                      <a:pt x="66599" y="51992"/>
                    </a:lnTo>
                    <a:lnTo>
                      <a:pt x="66317" y="51938"/>
                    </a:lnTo>
                    <a:lnTo>
                      <a:pt x="66036" y="51874"/>
                    </a:lnTo>
                    <a:lnTo>
                      <a:pt x="65763" y="51810"/>
                    </a:lnTo>
                    <a:lnTo>
                      <a:pt x="65499" y="51747"/>
                    </a:lnTo>
                    <a:lnTo>
                      <a:pt x="65227" y="51665"/>
                    </a:lnTo>
                    <a:lnTo>
                      <a:pt x="64963" y="51592"/>
                    </a:lnTo>
                    <a:lnTo>
                      <a:pt x="64709" y="51510"/>
                    </a:lnTo>
                    <a:lnTo>
                      <a:pt x="64454" y="51419"/>
                    </a:lnTo>
                    <a:lnTo>
                      <a:pt x="64200" y="51329"/>
                    </a:lnTo>
                    <a:lnTo>
                      <a:pt x="63954" y="51229"/>
                    </a:lnTo>
                    <a:lnTo>
                      <a:pt x="63709" y="51129"/>
                    </a:lnTo>
                    <a:lnTo>
                      <a:pt x="63472" y="51020"/>
                    </a:lnTo>
                    <a:lnTo>
                      <a:pt x="63236" y="50910"/>
                    </a:lnTo>
                    <a:lnTo>
                      <a:pt x="63000" y="50801"/>
                    </a:lnTo>
                    <a:lnTo>
                      <a:pt x="62545" y="50556"/>
                    </a:lnTo>
                    <a:lnTo>
                      <a:pt x="62109" y="50301"/>
                    </a:lnTo>
                    <a:lnTo>
                      <a:pt x="61682" y="50029"/>
                    </a:lnTo>
                    <a:lnTo>
                      <a:pt x="61264" y="49738"/>
                    </a:lnTo>
                    <a:lnTo>
                      <a:pt x="60864" y="49429"/>
                    </a:lnTo>
                    <a:lnTo>
                      <a:pt x="60482" y="49111"/>
                    </a:lnTo>
                    <a:lnTo>
                      <a:pt x="60109" y="48774"/>
                    </a:lnTo>
                    <a:lnTo>
                      <a:pt x="59755" y="48429"/>
                    </a:lnTo>
                    <a:lnTo>
                      <a:pt x="59418" y="48065"/>
                    </a:lnTo>
                    <a:lnTo>
                      <a:pt x="59082" y="47684"/>
                    </a:lnTo>
                    <a:lnTo>
                      <a:pt x="58773" y="47302"/>
                    </a:lnTo>
                    <a:lnTo>
                      <a:pt x="58473" y="46893"/>
                    </a:lnTo>
                    <a:lnTo>
                      <a:pt x="58182" y="46484"/>
                    </a:lnTo>
                    <a:lnTo>
                      <a:pt x="57910" y="46057"/>
                    </a:lnTo>
                    <a:lnTo>
                      <a:pt x="57646" y="45620"/>
                    </a:lnTo>
                    <a:lnTo>
                      <a:pt x="57401" y="45175"/>
                    </a:lnTo>
                    <a:lnTo>
                      <a:pt x="57164" y="44711"/>
                    </a:lnTo>
                    <a:lnTo>
                      <a:pt x="56937" y="44248"/>
                    </a:lnTo>
                    <a:lnTo>
                      <a:pt x="56728" y="43766"/>
                    </a:lnTo>
                    <a:lnTo>
                      <a:pt x="56537" y="43284"/>
                    </a:lnTo>
                    <a:lnTo>
                      <a:pt x="27105" y="43284"/>
                    </a:lnTo>
                    <a:lnTo>
                      <a:pt x="27105" y="43284"/>
                    </a:lnTo>
                    <a:lnTo>
                      <a:pt x="26905" y="43766"/>
                    </a:lnTo>
                    <a:lnTo>
                      <a:pt x="26687" y="44248"/>
                    </a:lnTo>
                    <a:lnTo>
                      <a:pt x="26451" y="44711"/>
                    </a:lnTo>
                    <a:lnTo>
                      <a:pt x="26205" y="45175"/>
                    </a:lnTo>
                    <a:lnTo>
                      <a:pt x="25942" y="45620"/>
                    </a:lnTo>
                    <a:lnTo>
                      <a:pt x="25651" y="46057"/>
                    </a:lnTo>
                    <a:lnTo>
                      <a:pt x="25360" y="46484"/>
                    </a:lnTo>
                    <a:lnTo>
                      <a:pt x="25042" y="46893"/>
                    </a:lnTo>
                    <a:lnTo>
                      <a:pt x="24715" y="47302"/>
                    </a:lnTo>
                    <a:lnTo>
                      <a:pt x="24369" y="47684"/>
                    </a:lnTo>
                    <a:lnTo>
                      <a:pt x="24015" y="48065"/>
                    </a:lnTo>
                    <a:lnTo>
                      <a:pt x="23642" y="48429"/>
                    </a:lnTo>
                    <a:lnTo>
                      <a:pt x="23260" y="48774"/>
                    </a:lnTo>
                    <a:lnTo>
                      <a:pt x="22870" y="49111"/>
                    </a:lnTo>
                    <a:lnTo>
                      <a:pt x="22460" y="49429"/>
                    </a:lnTo>
                    <a:lnTo>
                      <a:pt x="22042" y="49738"/>
                    </a:lnTo>
                    <a:lnTo>
                      <a:pt x="21606" y="50029"/>
                    </a:lnTo>
                    <a:lnTo>
                      <a:pt x="21161" y="50301"/>
                    </a:lnTo>
                    <a:lnTo>
                      <a:pt x="20715" y="50556"/>
                    </a:lnTo>
                    <a:lnTo>
                      <a:pt x="20243" y="50801"/>
                    </a:lnTo>
                    <a:lnTo>
                      <a:pt x="19770" y="51020"/>
                    </a:lnTo>
                    <a:lnTo>
                      <a:pt x="19288" y="51229"/>
                    </a:lnTo>
                    <a:lnTo>
                      <a:pt x="18797" y="51419"/>
                    </a:lnTo>
                    <a:lnTo>
                      <a:pt x="18297" y="51592"/>
                    </a:lnTo>
                    <a:lnTo>
                      <a:pt x="17788" y="51747"/>
                    </a:lnTo>
                    <a:lnTo>
                      <a:pt x="17270" y="51874"/>
                    </a:lnTo>
                    <a:lnTo>
                      <a:pt x="16743" y="51992"/>
                    </a:lnTo>
                    <a:lnTo>
                      <a:pt x="16216" y="52083"/>
                    </a:lnTo>
                    <a:lnTo>
                      <a:pt x="15671" y="52156"/>
                    </a:lnTo>
                    <a:lnTo>
                      <a:pt x="15125" y="52210"/>
                    </a:lnTo>
                    <a:lnTo>
                      <a:pt x="14580" y="52247"/>
                    </a:lnTo>
                    <a:lnTo>
                      <a:pt x="14016" y="52256"/>
                    </a:lnTo>
                    <a:lnTo>
                      <a:pt x="14016" y="52256"/>
                    </a:lnTo>
                    <a:lnTo>
                      <a:pt x="13662" y="52247"/>
                    </a:lnTo>
                    <a:lnTo>
                      <a:pt x="13298" y="52238"/>
                    </a:lnTo>
                    <a:lnTo>
                      <a:pt x="12944" y="52210"/>
                    </a:lnTo>
                    <a:lnTo>
                      <a:pt x="12589" y="52183"/>
                    </a:lnTo>
                    <a:lnTo>
                      <a:pt x="12235" y="52138"/>
                    </a:lnTo>
                    <a:lnTo>
                      <a:pt x="11889" y="52092"/>
                    </a:lnTo>
                    <a:lnTo>
                      <a:pt x="11535" y="52038"/>
                    </a:lnTo>
                    <a:lnTo>
                      <a:pt x="11199" y="51974"/>
                    </a:lnTo>
                    <a:lnTo>
                      <a:pt x="10853" y="51892"/>
                    </a:lnTo>
                    <a:lnTo>
                      <a:pt x="10517" y="51810"/>
                    </a:lnTo>
                    <a:lnTo>
                      <a:pt x="10181" y="51719"/>
                    </a:lnTo>
                    <a:lnTo>
                      <a:pt x="9853" y="51629"/>
                    </a:lnTo>
                    <a:lnTo>
                      <a:pt x="9526" y="51519"/>
                    </a:lnTo>
                    <a:lnTo>
                      <a:pt x="9199" y="51401"/>
                    </a:lnTo>
                    <a:lnTo>
                      <a:pt x="8881" y="51283"/>
                    </a:lnTo>
                    <a:lnTo>
                      <a:pt x="8563" y="51156"/>
                    </a:lnTo>
                    <a:lnTo>
                      <a:pt x="8254" y="51020"/>
                    </a:lnTo>
                    <a:lnTo>
                      <a:pt x="7945" y="50874"/>
                    </a:lnTo>
                    <a:lnTo>
                      <a:pt x="7635" y="50720"/>
                    </a:lnTo>
                    <a:lnTo>
                      <a:pt x="7336" y="50565"/>
                    </a:lnTo>
                    <a:lnTo>
                      <a:pt x="7045" y="50401"/>
                    </a:lnTo>
                    <a:lnTo>
                      <a:pt x="6754" y="50229"/>
                    </a:lnTo>
                    <a:lnTo>
                      <a:pt x="6463" y="50047"/>
                    </a:lnTo>
                    <a:lnTo>
                      <a:pt x="6181" y="49856"/>
                    </a:lnTo>
                    <a:lnTo>
                      <a:pt x="5908" y="49665"/>
                    </a:lnTo>
                    <a:lnTo>
                      <a:pt x="5636" y="49465"/>
                    </a:lnTo>
                    <a:lnTo>
                      <a:pt x="5363" y="49265"/>
                    </a:lnTo>
                    <a:lnTo>
                      <a:pt x="5100" y="49056"/>
                    </a:lnTo>
                    <a:lnTo>
                      <a:pt x="4845" y="48838"/>
                    </a:lnTo>
                    <a:lnTo>
                      <a:pt x="4590" y="48611"/>
                    </a:lnTo>
                    <a:lnTo>
                      <a:pt x="4345" y="48384"/>
                    </a:lnTo>
                    <a:lnTo>
                      <a:pt x="4109" y="48147"/>
                    </a:lnTo>
                    <a:lnTo>
                      <a:pt x="3872" y="47911"/>
                    </a:lnTo>
                    <a:lnTo>
                      <a:pt x="3645" y="47666"/>
                    </a:lnTo>
                    <a:lnTo>
                      <a:pt x="3418" y="47411"/>
                    </a:lnTo>
                    <a:lnTo>
                      <a:pt x="3200" y="47156"/>
                    </a:lnTo>
                    <a:lnTo>
                      <a:pt x="2991" y="46893"/>
                    </a:lnTo>
                    <a:lnTo>
                      <a:pt x="2782" y="46620"/>
                    </a:lnTo>
                    <a:lnTo>
                      <a:pt x="2591" y="46348"/>
                    </a:lnTo>
                    <a:lnTo>
                      <a:pt x="2391" y="46075"/>
                    </a:lnTo>
                    <a:lnTo>
                      <a:pt x="2209" y="45793"/>
                    </a:lnTo>
                    <a:lnTo>
                      <a:pt x="2027" y="45502"/>
                    </a:lnTo>
                    <a:lnTo>
                      <a:pt x="1855" y="45211"/>
                    </a:lnTo>
                    <a:lnTo>
                      <a:pt x="1691" y="44920"/>
                    </a:lnTo>
                    <a:lnTo>
                      <a:pt x="1536" y="44621"/>
                    </a:lnTo>
                    <a:lnTo>
                      <a:pt x="1382" y="44311"/>
                    </a:lnTo>
                    <a:lnTo>
                      <a:pt x="1236" y="44002"/>
                    </a:lnTo>
                    <a:lnTo>
                      <a:pt x="1100" y="43693"/>
                    </a:lnTo>
                    <a:lnTo>
                      <a:pt x="973" y="43375"/>
                    </a:lnTo>
                    <a:lnTo>
                      <a:pt x="855" y="43057"/>
                    </a:lnTo>
                    <a:lnTo>
                      <a:pt x="737" y="42730"/>
                    </a:lnTo>
                    <a:lnTo>
                      <a:pt x="627" y="42403"/>
                    </a:lnTo>
                    <a:lnTo>
                      <a:pt x="537" y="42075"/>
                    </a:lnTo>
                    <a:lnTo>
                      <a:pt x="446" y="41739"/>
                    </a:lnTo>
                    <a:lnTo>
                      <a:pt x="364" y="41403"/>
                    </a:lnTo>
                    <a:lnTo>
                      <a:pt x="282" y="41057"/>
                    </a:lnTo>
                    <a:lnTo>
                      <a:pt x="218" y="40712"/>
                    </a:lnTo>
                    <a:lnTo>
                      <a:pt x="164" y="40367"/>
                    </a:lnTo>
                    <a:lnTo>
                      <a:pt x="109" y="40021"/>
                    </a:lnTo>
                    <a:lnTo>
                      <a:pt x="73" y="39667"/>
                    </a:lnTo>
                    <a:lnTo>
                      <a:pt x="46" y="39312"/>
                    </a:lnTo>
                    <a:lnTo>
                      <a:pt x="18" y="38958"/>
                    </a:lnTo>
                    <a:lnTo>
                      <a:pt x="9" y="38594"/>
                    </a:lnTo>
                    <a:lnTo>
                      <a:pt x="0" y="38231"/>
                    </a:lnTo>
                    <a:lnTo>
                      <a:pt x="0" y="38231"/>
                    </a:lnTo>
                    <a:lnTo>
                      <a:pt x="9" y="37749"/>
                    </a:lnTo>
                    <a:lnTo>
                      <a:pt x="37" y="37276"/>
                    </a:lnTo>
                    <a:lnTo>
                      <a:pt x="73" y="36804"/>
                    </a:lnTo>
                    <a:lnTo>
                      <a:pt x="128" y="36331"/>
                    </a:lnTo>
                    <a:lnTo>
                      <a:pt x="200" y="35867"/>
                    </a:lnTo>
                    <a:lnTo>
                      <a:pt x="282" y="35404"/>
                    </a:lnTo>
                    <a:lnTo>
                      <a:pt x="391" y="34958"/>
                    </a:lnTo>
                    <a:lnTo>
                      <a:pt x="500" y="34504"/>
                    </a:lnTo>
                    <a:lnTo>
                      <a:pt x="627" y="34068"/>
                    </a:lnTo>
                    <a:lnTo>
                      <a:pt x="773" y="33631"/>
                    </a:lnTo>
                    <a:lnTo>
                      <a:pt x="937" y="33195"/>
                    </a:lnTo>
                    <a:lnTo>
                      <a:pt x="1100" y="32777"/>
                    </a:lnTo>
                    <a:lnTo>
                      <a:pt x="1291" y="32359"/>
                    </a:lnTo>
                    <a:lnTo>
                      <a:pt x="1482" y="31950"/>
                    </a:lnTo>
                    <a:lnTo>
                      <a:pt x="1691" y="31550"/>
                    </a:lnTo>
                    <a:lnTo>
                      <a:pt x="1918" y="31159"/>
                    </a:lnTo>
                    <a:lnTo>
                      <a:pt x="2155" y="30768"/>
                    </a:lnTo>
                    <a:lnTo>
                      <a:pt x="2400" y="30395"/>
                    </a:lnTo>
                    <a:lnTo>
                      <a:pt x="2654" y="30023"/>
                    </a:lnTo>
                    <a:lnTo>
                      <a:pt x="2927" y="29668"/>
                    </a:lnTo>
                    <a:lnTo>
                      <a:pt x="3209" y="29314"/>
                    </a:lnTo>
                    <a:lnTo>
                      <a:pt x="3500" y="28968"/>
                    </a:lnTo>
                    <a:lnTo>
                      <a:pt x="3800" y="28641"/>
                    </a:lnTo>
                    <a:lnTo>
                      <a:pt x="4109" y="28314"/>
                    </a:lnTo>
                    <a:lnTo>
                      <a:pt x="4436" y="28005"/>
                    </a:lnTo>
                    <a:lnTo>
                      <a:pt x="4763" y="27705"/>
                    </a:lnTo>
                    <a:lnTo>
                      <a:pt x="5109" y="27414"/>
                    </a:lnTo>
                    <a:lnTo>
                      <a:pt x="5463" y="27132"/>
                    </a:lnTo>
                    <a:lnTo>
                      <a:pt x="5818" y="26869"/>
                    </a:lnTo>
                    <a:lnTo>
                      <a:pt x="6190" y="26605"/>
                    </a:lnTo>
                    <a:lnTo>
                      <a:pt x="6563" y="26360"/>
                    </a:lnTo>
                    <a:lnTo>
                      <a:pt x="6954" y="26123"/>
                    </a:lnTo>
                    <a:lnTo>
                      <a:pt x="6954" y="26123"/>
                    </a:lnTo>
                    <a:lnTo>
                      <a:pt x="6563" y="25896"/>
                    </a:lnTo>
                    <a:lnTo>
                      <a:pt x="6190" y="25651"/>
                    </a:lnTo>
                    <a:lnTo>
                      <a:pt x="5818" y="25387"/>
                    </a:lnTo>
                    <a:lnTo>
                      <a:pt x="5463" y="25123"/>
                    </a:lnTo>
                    <a:lnTo>
                      <a:pt x="5109" y="24842"/>
                    </a:lnTo>
                    <a:lnTo>
                      <a:pt x="4763" y="24551"/>
                    </a:lnTo>
                    <a:lnTo>
                      <a:pt x="4436" y="24251"/>
                    </a:lnTo>
                    <a:lnTo>
                      <a:pt x="4109" y="23933"/>
                    </a:lnTo>
                    <a:lnTo>
                      <a:pt x="3800" y="23615"/>
                    </a:lnTo>
                    <a:lnTo>
                      <a:pt x="3500" y="23278"/>
                    </a:lnTo>
                    <a:lnTo>
                      <a:pt x="3209" y="22942"/>
                    </a:lnTo>
                    <a:lnTo>
                      <a:pt x="2927" y="22587"/>
                    </a:lnTo>
                    <a:lnTo>
                      <a:pt x="2654" y="22224"/>
                    </a:lnTo>
                    <a:lnTo>
                      <a:pt x="2400" y="21860"/>
                    </a:lnTo>
                    <a:lnTo>
                      <a:pt x="2155" y="21479"/>
                    </a:lnTo>
                    <a:lnTo>
                      <a:pt x="1918" y="21097"/>
                    </a:lnTo>
                    <a:lnTo>
                      <a:pt x="1691" y="20706"/>
                    </a:lnTo>
                    <a:lnTo>
                      <a:pt x="1482" y="20306"/>
                    </a:lnTo>
                    <a:lnTo>
                      <a:pt x="1291" y="19897"/>
                    </a:lnTo>
                    <a:lnTo>
                      <a:pt x="1100" y="19479"/>
                    </a:lnTo>
                    <a:lnTo>
                      <a:pt x="937" y="19052"/>
                    </a:lnTo>
                    <a:lnTo>
                      <a:pt x="773" y="18624"/>
                    </a:lnTo>
                    <a:lnTo>
                      <a:pt x="627" y="18188"/>
                    </a:lnTo>
                    <a:lnTo>
                      <a:pt x="500" y="17743"/>
                    </a:lnTo>
                    <a:lnTo>
                      <a:pt x="391" y="17297"/>
                    </a:lnTo>
                    <a:lnTo>
                      <a:pt x="282" y="16843"/>
                    </a:lnTo>
                    <a:lnTo>
                      <a:pt x="200" y="16388"/>
                    </a:lnTo>
                    <a:lnTo>
                      <a:pt x="128" y="15925"/>
                    </a:lnTo>
                    <a:lnTo>
                      <a:pt x="73" y="15452"/>
                    </a:lnTo>
                    <a:lnTo>
                      <a:pt x="37" y="14980"/>
                    </a:lnTo>
                    <a:lnTo>
                      <a:pt x="9" y="14498"/>
                    </a:lnTo>
                    <a:lnTo>
                      <a:pt x="0" y="14016"/>
                    </a:lnTo>
                    <a:lnTo>
                      <a:pt x="0" y="14016"/>
                    </a:lnTo>
                    <a:lnTo>
                      <a:pt x="9" y="13652"/>
                    </a:lnTo>
                    <a:lnTo>
                      <a:pt x="18" y="13298"/>
                    </a:lnTo>
                    <a:lnTo>
                      <a:pt x="46" y="12943"/>
                    </a:lnTo>
                    <a:lnTo>
                      <a:pt x="73" y="12589"/>
                    </a:lnTo>
                    <a:lnTo>
                      <a:pt x="109" y="12235"/>
                    </a:lnTo>
                    <a:lnTo>
                      <a:pt x="164" y="11880"/>
                    </a:lnTo>
                    <a:lnTo>
                      <a:pt x="218" y="11535"/>
                    </a:lnTo>
                    <a:lnTo>
                      <a:pt x="282" y="11189"/>
                    </a:lnTo>
                    <a:lnTo>
                      <a:pt x="364" y="10853"/>
                    </a:lnTo>
                    <a:lnTo>
                      <a:pt x="446" y="10517"/>
                    </a:lnTo>
                    <a:lnTo>
                      <a:pt x="537" y="10180"/>
                    </a:lnTo>
                    <a:lnTo>
                      <a:pt x="627" y="9853"/>
                    </a:lnTo>
                    <a:lnTo>
                      <a:pt x="737" y="9526"/>
                    </a:lnTo>
                    <a:lnTo>
                      <a:pt x="855" y="9199"/>
                    </a:lnTo>
                    <a:lnTo>
                      <a:pt x="973" y="8880"/>
                    </a:lnTo>
                    <a:lnTo>
                      <a:pt x="1100" y="8562"/>
                    </a:lnTo>
                    <a:lnTo>
                      <a:pt x="1236" y="8244"/>
                    </a:lnTo>
                    <a:lnTo>
                      <a:pt x="1382" y="7944"/>
                    </a:lnTo>
                    <a:lnTo>
                      <a:pt x="1536" y="7635"/>
                    </a:lnTo>
                    <a:lnTo>
                      <a:pt x="1691" y="7335"/>
                    </a:lnTo>
                    <a:lnTo>
                      <a:pt x="1855" y="7035"/>
                    </a:lnTo>
                    <a:lnTo>
                      <a:pt x="2027" y="6744"/>
                    </a:lnTo>
                    <a:lnTo>
                      <a:pt x="2209" y="6463"/>
                    </a:lnTo>
                    <a:lnTo>
                      <a:pt x="2391" y="6181"/>
                    </a:lnTo>
                    <a:lnTo>
                      <a:pt x="2591" y="5899"/>
                    </a:lnTo>
                    <a:lnTo>
                      <a:pt x="2782" y="5626"/>
                    </a:lnTo>
                    <a:lnTo>
                      <a:pt x="2991" y="5363"/>
                    </a:lnTo>
                    <a:lnTo>
                      <a:pt x="3200" y="5099"/>
                    </a:lnTo>
                    <a:lnTo>
                      <a:pt x="3418" y="4845"/>
                    </a:lnTo>
                    <a:lnTo>
                      <a:pt x="3645" y="4590"/>
                    </a:lnTo>
                    <a:lnTo>
                      <a:pt x="3872" y="4345"/>
                    </a:lnTo>
                    <a:lnTo>
                      <a:pt x="4109" y="4108"/>
                    </a:lnTo>
                    <a:lnTo>
                      <a:pt x="4345" y="3872"/>
                    </a:lnTo>
                    <a:lnTo>
                      <a:pt x="4590" y="3636"/>
                    </a:lnTo>
                    <a:lnTo>
                      <a:pt x="4845" y="3418"/>
                    </a:lnTo>
                    <a:lnTo>
                      <a:pt x="5100" y="3200"/>
                    </a:lnTo>
                    <a:lnTo>
                      <a:pt x="5363" y="2990"/>
                    </a:lnTo>
                    <a:lnTo>
                      <a:pt x="5636" y="2781"/>
                    </a:lnTo>
                    <a:lnTo>
                      <a:pt x="5908" y="2581"/>
                    </a:lnTo>
                    <a:lnTo>
                      <a:pt x="6181" y="2391"/>
                    </a:lnTo>
                    <a:lnTo>
                      <a:pt x="6463" y="2209"/>
                    </a:lnTo>
                    <a:lnTo>
                      <a:pt x="6754" y="2027"/>
                    </a:lnTo>
                    <a:lnTo>
                      <a:pt x="7045" y="1854"/>
                    </a:lnTo>
                    <a:lnTo>
                      <a:pt x="7336" y="1691"/>
                    </a:lnTo>
                    <a:lnTo>
                      <a:pt x="7635" y="1536"/>
                    </a:lnTo>
                    <a:lnTo>
                      <a:pt x="7945" y="1382"/>
                    </a:lnTo>
                    <a:lnTo>
                      <a:pt x="8254" y="1236"/>
                    </a:lnTo>
                    <a:lnTo>
                      <a:pt x="8563" y="1100"/>
                    </a:lnTo>
                    <a:lnTo>
                      <a:pt x="8881" y="973"/>
                    </a:lnTo>
                    <a:lnTo>
                      <a:pt x="9199" y="845"/>
                    </a:lnTo>
                    <a:lnTo>
                      <a:pt x="9526" y="736"/>
                    </a:lnTo>
                    <a:lnTo>
                      <a:pt x="9853" y="627"/>
                    </a:lnTo>
                    <a:lnTo>
                      <a:pt x="10181" y="527"/>
                    </a:lnTo>
                    <a:lnTo>
                      <a:pt x="10517" y="436"/>
                    </a:lnTo>
                    <a:lnTo>
                      <a:pt x="10853" y="354"/>
                    </a:lnTo>
                    <a:lnTo>
                      <a:pt x="11199" y="282"/>
                    </a:lnTo>
                    <a:lnTo>
                      <a:pt x="11535" y="218"/>
                    </a:lnTo>
                    <a:lnTo>
                      <a:pt x="11889" y="164"/>
                    </a:lnTo>
                    <a:lnTo>
                      <a:pt x="12235" y="109"/>
                    </a:lnTo>
                    <a:lnTo>
                      <a:pt x="12589" y="73"/>
                    </a:lnTo>
                    <a:lnTo>
                      <a:pt x="12944" y="36"/>
                    </a:lnTo>
                    <a:lnTo>
                      <a:pt x="13298" y="18"/>
                    </a:lnTo>
                    <a:lnTo>
                      <a:pt x="13662" y="0"/>
                    </a:lnTo>
                    <a:lnTo>
                      <a:pt x="14016" y="0"/>
                    </a:lnTo>
                    <a:lnTo>
                      <a:pt x="14016" y="0"/>
                    </a:lnTo>
                    <a:lnTo>
                      <a:pt x="14580" y="9"/>
                    </a:lnTo>
                    <a:lnTo>
                      <a:pt x="15125" y="45"/>
                    </a:lnTo>
                    <a:lnTo>
                      <a:pt x="15671" y="91"/>
                    </a:lnTo>
                    <a:lnTo>
                      <a:pt x="16216" y="173"/>
                    </a:lnTo>
                    <a:lnTo>
                      <a:pt x="16743" y="264"/>
                    </a:lnTo>
                    <a:lnTo>
                      <a:pt x="17270" y="373"/>
                    </a:lnTo>
                    <a:lnTo>
                      <a:pt x="17788" y="509"/>
                    </a:lnTo>
                    <a:lnTo>
                      <a:pt x="18297" y="664"/>
                    </a:lnTo>
                    <a:lnTo>
                      <a:pt x="18797" y="836"/>
                    </a:lnTo>
                    <a:lnTo>
                      <a:pt x="19288" y="1018"/>
                    </a:lnTo>
                    <a:lnTo>
                      <a:pt x="19770" y="1227"/>
                    </a:lnTo>
                    <a:lnTo>
                      <a:pt x="20243" y="1454"/>
                    </a:lnTo>
                    <a:lnTo>
                      <a:pt x="20706" y="1691"/>
                    </a:lnTo>
                    <a:lnTo>
                      <a:pt x="21161" y="1954"/>
                    </a:lnTo>
                    <a:lnTo>
                      <a:pt x="21606" y="2227"/>
                    </a:lnTo>
                    <a:lnTo>
                      <a:pt x="22042" y="2518"/>
                    </a:lnTo>
                    <a:lnTo>
                      <a:pt x="22460" y="2818"/>
                    </a:lnTo>
                    <a:lnTo>
                      <a:pt x="22870" y="3145"/>
                    </a:lnTo>
                    <a:lnTo>
                      <a:pt x="23260" y="3481"/>
                    </a:lnTo>
                    <a:lnTo>
                      <a:pt x="23642" y="3827"/>
                    </a:lnTo>
                    <a:lnTo>
                      <a:pt x="24015" y="4190"/>
                    </a:lnTo>
                    <a:lnTo>
                      <a:pt x="24369" y="4563"/>
                    </a:lnTo>
                    <a:lnTo>
                      <a:pt x="24715" y="4954"/>
                    </a:lnTo>
                    <a:lnTo>
                      <a:pt x="25042" y="5354"/>
                    </a:lnTo>
                    <a:lnTo>
                      <a:pt x="25360" y="5772"/>
                    </a:lnTo>
                    <a:lnTo>
                      <a:pt x="25651" y="6199"/>
                    </a:lnTo>
                    <a:lnTo>
                      <a:pt x="25942" y="6635"/>
                    </a:lnTo>
                    <a:lnTo>
                      <a:pt x="26205" y="7081"/>
                    </a:lnTo>
                    <a:lnTo>
                      <a:pt x="26451" y="7535"/>
                    </a:lnTo>
                    <a:lnTo>
                      <a:pt x="26687" y="8008"/>
                    </a:lnTo>
                    <a:lnTo>
                      <a:pt x="26905" y="8481"/>
                    </a:lnTo>
                    <a:lnTo>
                      <a:pt x="27105" y="8971"/>
                    </a:lnTo>
                    <a:lnTo>
                      <a:pt x="56537" y="8971"/>
                    </a:lnTo>
                    <a:lnTo>
                      <a:pt x="56537" y="8971"/>
                    </a:lnTo>
                    <a:lnTo>
                      <a:pt x="56728" y="8481"/>
                    </a:lnTo>
                    <a:lnTo>
                      <a:pt x="56937" y="8008"/>
                    </a:lnTo>
                    <a:lnTo>
                      <a:pt x="57164" y="7535"/>
                    </a:lnTo>
                    <a:lnTo>
                      <a:pt x="57401" y="7081"/>
                    </a:lnTo>
                    <a:lnTo>
                      <a:pt x="57646" y="6635"/>
                    </a:lnTo>
                    <a:lnTo>
                      <a:pt x="57910" y="6199"/>
                    </a:lnTo>
                    <a:lnTo>
                      <a:pt x="58182" y="5772"/>
                    </a:lnTo>
                    <a:lnTo>
                      <a:pt x="58473" y="5354"/>
                    </a:lnTo>
                    <a:lnTo>
                      <a:pt x="58773" y="4954"/>
                    </a:lnTo>
                    <a:lnTo>
                      <a:pt x="59082" y="4563"/>
                    </a:lnTo>
                    <a:lnTo>
                      <a:pt x="59418" y="4190"/>
                    </a:lnTo>
                    <a:lnTo>
                      <a:pt x="59755" y="3827"/>
                    </a:lnTo>
                    <a:lnTo>
                      <a:pt x="60109" y="3481"/>
                    </a:lnTo>
                    <a:lnTo>
                      <a:pt x="60482" y="3145"/>
                    </a:lnTo>
                    <a:lnTo>
                      <a:pt x="60864" y="2818"/>
                    </a:lnTo>
                    <a:lnTo>
                      <a:pt x="61264" y="2518"/>
                    </a:lnTo>
                    <a:lnTo>
                      <a:pt x="61682" y="2227"/>
                    </a:lnTo>
                    <a:lnTo>
                      <a:pt x="62109" y="1954"/>
                    </a:lnTo>
                    <a:lnTo>
                      <a:pt x="62545" y="1691"/>
                    </a:lnTo>
                    <a:lnTo>
                      <a:pt x="63000" y="1454"/>
                    </a:lnTo>
                    <a:lnTo>
                      <a:pt x="63236" y="1336"/>
                    </a:lnTo>
                    <a:lnTo>
                      <a:pt x="63472" y="1227"/>
                    </a:lnTo>
                    <a:lnTo>
                      <a:pt x="63709" y="1127"/>
                    </a:lnTo>
                    <a:lnTo>
                      <a:pt x="63954" y="1018"/>
                    </a:lnTo>
                    <a:lnTo>
                      <a:pt x="64200" y="927"/>
                    </a:lnTo>
                    <a:lnTo>
                      <a:pt x="64454" y="836"/>
                    </a:lnTo>
                    <a:lnTo>
                      <a:pt x="64709" y="745"/>
                    </a:lnTo>
                    <a:lnTo>
                      <a:pt x="64963" y="664"/>
                    </a:lnTo>
                    <a:lnTo>
                      <a:pt x="65227" y="582"/>
                    </a:lnTo>
                    <a:lnTo>
                      <a:pt x="65499" y="509"/>
                    </a:lnTo>
                    <a:lnTo>
                      <a:pt x="65763" y="436"/>
                    </a:lnTo>
                    <a:lnTo>
                      <a:pt x="66036" y="373"/>
                    </a:lnTo>
                    <a:lnTo>
                      <a:pt x="66317" y="318"/>
                    </a:lnTo>
                    <a:lnTo>
                      <a:pt x="66599" y="264"/>
                    </a:lnTo>
                    <a:lnTo>
                      <a:pt x="66881" y="209"/>
                    </a:lnTo>
                    <a:lnTo>
                      <a:pt x="67172" y="173"/>
                    </a:lnTo>
                    <a:lnTo>
                      <a:pt x="67463" y="127"/>
                    </a:lnTo>
                    <a:lnTo>
                      <a:pt x="67763" y="91"/>
                    </a:lnTo>
                    <a:lnTo>
                      <a:pt x="68063" y="64"/>
                    </a:lnTo>
                    <a:lnTo>
                      <a:pt x="68363" y="45"/>
                    </a:lnTo>
                    <a:lnTo>
                      <a:pt x="68672" y="18"/>
                    </a:lnTo>
                    <a:lnTo>
                      <a:pt x="68981" y="9"/>
                    </a:lnTo>
                    <a:lnTo>
                      <a:pt x="69299" y="0"/>
                    </a:lnTo>
                    <a:lnTo>
                      <a:pt x="69617" y="0"/>
                    </a:lnTo>
                    <a:lnTo>
                      <a:pt x="69617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u-HU" dirty="0">
                    <a:solidFill>
                      <a:schemeClr val="tx1"/>
                    </a:solidFill>
                  </a:rPr>
                  <a:t>Implementálás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Hogyan</a:t>
            </a:r>
            <a:r>
              <a:rPr lang="en" dirty="0"/>
              <a:t> </a:t>
            </a:r>
            <a:r>
              <a:rPr lang="en" dirty="0" err="1"/>
              <a:t>lett</a:t>
            </a:r>
            <a:r>
              <a:rPr lang="en" dirty="0"/>
              <a:t> </a:t>
            </a:r>
            <a:r>
              <a:rPr lang="en" dirty="0" err="1"/>
              <a:t>ötletből</a:t>
            </a:r>
            <a:r>
              <a:rPr lang="en" dirty="0"/>
              <a:t> </a:t>
            </a:r>
            <a:r>
              <a:rPr lang="en" dirty="0" err="1"/>
              <a:t>projekt</a:t>
            </a:r>
            <a:r>
              <a:rPr lang="en" dirty="0"/>
              <a:t>?</a:t>
            </a:r>
            <a:endParaRPr dirty="0"/>
          </a:p>
        </p:txBody>
      </p:sp>
      <p:sp>
        <p:nvSpPr>
          <p:cNvPr id="1584" name="Google Shape;1584;p35"/>
          <p:cNvSpPr/>
          <p:nvPr/>
        </p:nvSpPr>
        <p:spPr>
          <a:xfrm>
            <a:off x="1248263" y="1304113"/>
            <a:ext cx="3975" cy="7125"/>
          </a:xfrm>
          <a:custGeom>
            <a:avLst/>
            <a:gdLst/>
            <a:ahLst/>
            <a:cxnLst/>
            <a:rect l="l" t="t" r="r" b="b"/>
            <a:pathLst>
              <a:path w="159" h="285" extrusionOk="0">
                <a:moveTo>
                  <a:pt x="158" y="1"/>
                </a:moveTo>
                <a:lnTo>
                  <a:pt x="1" y="253"/>
                </a:lnTo>
                <a:lnTo>
                  <a:pt x="32" y="284"/>
                </a:lnTo>
                <a:lnTo>
                  <a:pt x="158" y="1"/>
                </a:lnTo>
                <a:close/>
              </a:path>
            </a:pathLst>
          </a:custGeom>
          <a:solidFill>
            <a:srgbClr val="80AE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35"/>
          <p:cNvGrpSpPr/>
          <p:nvPr/>
        </p:nvGrpSpPr>
        <p:grpSpPr>
          <a:xfrm>
            <a:off x="466763" y="1268563"/>
            <a:ext cx="2557586" cy="877563"/>
            <a:chOff x="466763" y="1025713"/>
            <a:chExt cx="2557586" cy="877563"/>
          </a:xfrm>
        </p:grpSpPr>
        <p:sp>
          <p:nvSpPr>
            <p:cNvPr id="1586" name="Google Shape;1586;p35"/>
            <p:cNvSpPr txBox="1"/>
            <p:nvPr/>
          </p:nvSpPr>
          <p:spPr>
            <a:xfrm>
              <a:off x="1208062" y="1025713"/>
              <a:ext cx="138273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Konzultáció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87" name="Google Shape;1587;p35"/>
            <p:cNvSpPr txBox="1"/>
            <p:nvPr/>
          </p:nvSpPr>
          <p:spPr>
            <a:xfrm>
              <a:off x="1248262" y="1275976"/>
              <a:ext cx="1776087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Megbes</a:t>
              </a:r>
              <a:r>
                <a:rPr lang="hu-HU" dirty="0">
                  <a:latin typeface="Roboto"/>
                  <a:ea typeface="Roboto"/>
                  <a:cs typeface="Roboto"/>
                  <a:sym typeface="Roboto"/>
                </a:rPr>
                <a:t>zélések állatorvossal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8" name="Google Shape;1588;p35"/>
            <p:cNvSpPr/>
            <p:nvPr/>
          </p:nvSpPr>
          <p:spPr>
            <a:xfrm>
              <a:off x="466763" y="1110025"/>
              <a:ext cx="588900" cy="58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89" name="Google Shape;1589;p35"/>
          <p:cNvGrpSpPr/>
          <p:nvPr/>
        </p:nvGrpSpPr>
        <p:grpSpPr>
          <a:xfrm>
            <a:off x="5863856" y="3763163"/>
            <a:ext cx="2822932" cy="968912"/>
            <a:chOff x="5863856" y="3763163"/>
            <a:chExt cx="2822932" cy="968912"/>
          </a:xfrm>
        </p:grpSpPr>
        <p:sp>
          <p:nvSpPr>
            <p:cNvPr id="1590" name="Google Shape;1590;p35"/>
            <p:cNvSpPr txBox="1"/>
            <p:nvPr/>
          </p:nvSpPr>
          <p:spPr>
            <a:xfrm>
              <a:off x="6694715" y="3763163"/>
              <a:ext cx="129033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Piackutatás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91" name="Google Shape;1591;p35"/>
            <p:cNvSpPr txBox="1"/>
            <p:nvPr/>
          </p:nvSpPr>
          <p:spPr>
            <a:xfrm>
              <a:off x="5863856" y="4104775"/>
              <a:ext cx="2234032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dirty="0">
                  <a:latin typeface="Roboto"/>
                  <a:ea typeface="Roboto"/>
                  <a:cs typeface="Roboto"/>
                  <a:sym typeface="Roboto"/>
                </a:rPr>
                <a:t>Hasonló alkalmazás hiánya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8097888" y="3877175"/>
              <a:ext cx="588900" cy="58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93" name="Google Shape;1593;p35"/>
          <p:cNvGrpSpPr/>
          <p:nvPr/>
        </p:nvGrpSpPr>
        <p:grpSpPr>
          <a:xfrm flipH="1">
            <a:off x="3675518" y="2487600"/>
            <a:ext cx="3036033" cy="1286319"/>
            <a:chOff x="1776483" y="3148175"/>
            <a:chExt cx="1617692" cy="1751587"/>
          </a:xfrm>
        </p:grpSpPr>
        <p:sp>
          <p:nvSpPr>
            <p:cNvPr id="1594" name="Google Shape;1594;p35"/>
            <p:cNvSpPr/>
            <p:nvPr/>
          </p:nvSpPr>
          <p:spPr>
            <a:xfrm>
              <a:off x="3308375" y="3148175"/>
              <a:ext cx="85800" cy="85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95" name="Google Shape;1595;p35"/>
            <p:cNvCxnSpPr>
              <a:cxnSpLocks/>
            </p:cNvCxnSpPr>
            <p:nvPr/>
          </p:nvCxnSpPr>
          <p:spPr>
            <a:xfrm rot="10800000" flipH="1">
              <a:off x="1776483" y="3546891"/>
              <a:ext cx="826010" cy="1352871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596" name="Google Shape;1596;p35"/>
            <p:cNvSpPr/>
            <p:nvPr/>
          </p:nvSpPr>
          <p:spPr>
            <a:xfrm>
              <a:off x="2294075" y="4078875"/>
              <a:ext cx="85800" cy="85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35"/>
          <p:cNvGrpSpPr/>
          <p:nvPr/>
        </p:nvGrpSpPr>
        <p:grpSpPr>
          <a:xfrm rot="10800000">
            <a:off x="1698351" y="2146125"/>
            <a:ext cx="1668906" cy="1131037"/>
            <a:chOff x="1725269" y="3148175"/>
            <a:chExt cx="1668906" cy="1131037"/>
          </a:xfrm>
        </p:grpSpPr>
        <p:sp>
          <p:nvSpPr>
            <p:cNvPr id="1598" name="Google Shape;1598;p35"/>
            <p:cNvSpPr/>
            <p:nvPr/>
          </p:nvSpPr>
          <p:spPr>
            <a:xfrm>
              <a:off x="3308375" y="3148175"/>
              <a:ext cx="85800" cy="85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99" name="Google Shape;1599;p35"/>
            <p:cNvCxnSpPr>
              <a:cxnSpLocks/>
              <a:stCxn id="1587" idx="2"/>
            </p:cNvCxnSpPr>
            <p:nvPr/>
          </p:nvCxnSpPr>
          <p:spPr>
            <a:xfrm rot="5400000" flipH="1">
              <a:off x="2103345" y="3426336"/>
              <a:ext cx="474800" cy="1230951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600" name="Google Shape;1600;p35"/>
            <p:cNvSpPr/>
            <p:nvPr/>
          </p:nvSpPr>
          <p:spPr>
            <a:xfrm>
              <a:off x="2294075" y="4078875"/>
              <a:ext cx="85800" cy="85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80;p26">
            <a:extLst>
              <a:ext uri="{FF2B5EF4-FFF2-40B4-BE49-F238E27FC236}">
                <a16:creationId xmlns:a16="http://schemas.microsoft.com/office/drawing/2014/main" id="{A6A3161D-179C-D684-BE39-D67628DDE75D}"/>
              </a:ext>
            </a:extLst>
          </p:cNvPr>
          <p:cNvSpPr/>
          <p:nvPr/>
        </p:nvSpPr>
        <p:spPr>
          <a:xfrm>
            <a:off x="3216253" y="1941775"/>
            <a:ext cx="2328530" cy="1654512"/>
          </a:xfrm>
          <a:custGeom>
            <a:avLst/>
            <a:gdLst/>
            <a:ahLst/>
            <a:cxnLst/>
            <a:rect l="l" t="t" r="r" b="b"/>
            <a:pathLst>
              <a:path w="73354" h="54061" extrusionOk="0">
                <a:moveTo>
                  <a:pt x="60176" y="0"/>
                </a:moveTo>
                <a:lnTo>
                  <a:pt x="59897" y="9"/>
                </a:lnTo>
                <a:lnTo>
                  <a:pt x="59626" y="28"/>
                </a:lnTo>
                <a:lnTo>
                  <a:pt x="59491" y="46"/>
                </a:lnTo>
                <a:lnTo>
                  <a:pt x="59364" y="64"/>
                </a:lnTo>
                <a:lnTo>
                  <a:pt x="59229" y="100"/>
                </a:lnTo>
                <a:lnTo>
                  <a:pt x="59094" y="136"/>
                </a:lnTo>
                <a:lnTo>
                  <a:pt x="58959" y="172"/>
                </a:lnTo>
                <a:lnTo>
                  <a:pt x="58823" y="226"/>
                </a:lnTo>
                <a:lnTo>
                  <a:pt x="58688" y="280"/>
                </a:lnTo>
                <a:lnTo>
                  <a:pt x="58553" y="343"/>
                </a:lnTo>
                <a:lnTo>
                  <a:pt x="58282" y="478"/>
                </a:lnTo>
                <a:lnTo>
                  <a:pt x="58012" y="641"/>
                </a:lnTo>
                <a:lnTo>
                  <a:pt x="57741" y="821"/>
                </a:lnTo>
                <a:lnTo>
                  <a:pt x="57470" y="1029"/>
                </a:lnTo>
                <a:lnTo>
                  <a:pt x="57200" y="1245"/>
                </a:lnTo>
                <a:lnTo>
                  <a:pt x="56929" y="1480"/>
                </a:lnTo>
                <a:lnTo>
                  <a:pt x="56659" y="1732"/>
                </a:lnTo>
                <a:lnTo>
                  <a:pt x="56397" y="1994"/>
                </a:lnTo>
                <a:lnTo>
                  <a:pt x="56136" y="2273"/>
                </a:lnTo>
                <a:lnTo>
                  <a:pt x="55874" y="2562"/>
                </a:lnTo>
                <a:lnTo>
                  <a:pt x="55621" y="2860"/>
                </a:lnTo>
                <a:lnTo>
                  <a:pt x="55369" y="3166"/>
                </a:lnTo>
                <a:lnTo>
                  <a:pt x="55116" y="3473"/>
                </a:lnTo>
                <a:lnTo>
                  <a:pt x="54873" y="3798"/>
                </a:lnTo>
                <a:lnTo>
                  <a:pt x="54638" y="4113"/>
                </a:lnTo>
                <a:lnTo>
                  <a:pt x="54404" y="4438"/>
                </a:lnTo>
                <a:lnTo>
                  <a:pt x="54178" y="4772"/>
                </a:lnTo>
                <a:lnTo>
                  <a:pt x="53953" y="5096"/>
                </a:lnTo>
                <a:lnTo>
                  <a:pt x="53529" y="5746"/>
                </a:lnTo>
                <a:lnTo>
                  <a:pt x="53141" y="6377"/>
                </a:lnTo>
                <a:lnTo>
                  <a:pt x="52789" y="6981"/>
                </a:lnTo>
                <a:lnTo>
                  <a:pt x="52474" y="7549"/>
                </a:lnTo>
                <a:lnTo>
                  <a:pt x="52194" y="8064"/>
                </a:lnTo>
                <a:lnTo>
                  <a:pt x="52068" y="8316"/>
                </a:lnTo>
                <a:lnTo>
                  <a:pt x="51924" y="8569"/>
                </a:lnTo>
                <a:lnTo>
                  <a:pt x="51770" y="8821"/>
                </a:lnTo>
                <a:lnTo>
                  <a:pt x="51608" y="9092"/>
                </a:lnTo>
                <a:lnTo>
                  <a:pt x="51437" y="9353"/>
                </a:lnTo>
                <a:lnTo>
                  <a:pt x="51247" y="9624"/>
                </a:lnTo>
                <a:lnTo>
                  <a:pt x="51058" y="9894"/>
                </a:lnTo>
                <a:lnTo>
                  <a:pt x="50850" y="10174"/>
                </a:lnTo>
                <a:lnTo>
                  <a:pt x="50634" y="10445"/>
                </a:lnTo>
                <a:lnTo>
                  <a:pt x="50408" y="10724"/>
                </a:lnTo>
                <a:lnTo>
                  <a:pt x="50174" y="10995"/>
                </a:lnTo>
                <a:lnTo>
                  <a:pt x="49930" y="11274"/>
                </a:lnTo>
                <a:lnTo>
                  <a:pt x="49678" y="11545"/>
                </a:lnTo>
                <a:lnTo>
                  <a:pt x="49407" y="11806"/>
                </a:lnTo>
                <a:lnTo>
                  <a:pt x="49128" y="12077"/>
                </a:lnTo>
                <a:lnTo>
                  <a:pt x="48839" y="12339"/>
                </a:lnTo>
                <a:lnTo>
                  <a:pt x="48541" y="12591"/>
                </a:lnTo>
                <a:lnTo>
                  <a:pt x="48235" y="12844"/>
                </a:lnTo>
                <a:lnTo>
                  <a:pt x="47910" y="13087"/>
                </a:lnTo>
                <a:lnTo>
                  <a:pt x="47576" y="13322"/>
                </a:lnTo>
                <a:lnTo>
                  <a:pt x="47243" y="13547"/>
                </a:lnTo>
                <a:lnTo>
                  <a:pt x="46882" y="13773"/>
                </a:lnTo>
                <a:lnTo>
                  <a:pt x="46521" y="13980"/>
                </a:lnTo>
                <a:lnTo>
                  <a:pt x="46151" y="14179"/>
                </a:lnTo>
                <a:lnTo>
                  <a:pt x="45764" y="14377"/>
                </a:lnTo>
                <a:lnTo>
                  <a:pt x="45367" y="14548"/>
                </a:lnTo>
                <a:lnTo>
                  <a:pt x="44961" y="14720"/>
                </a:lnTo>
                <a:lnTo>
                  <a:pt x="44537" y="14873"/>
                </a:lnTo>
                <a:lnTo>
                  <a:pt x="44113" y="15017"/>
                </a:lnTo>
                <a:lnTo>
                  <a:pt x="43671" y="15144"/>
                </a:lnTo>
                <a:lnTo>
                  <a:pt x="43220" y="15252"/>
                </a:lnTo>
                <a:lnTo>
                  <a:pt x="42751" y="15342"/>
                </a:lnTo>
                <a:lnTo>
                  <a:pt x="42147" y="15450"/>
                </a:lnTo>
                <a:lnTo>
                  <a:pt x="41308" y="15576"/>
                </a:lnTo>
                <a:lnTo>
                  <a:pt x="40271" y="15712"/>
                </a:lnTo>
                <a:lnTo>
                  <a:pt x="39071" y="15865"/>
                </a:lnTo>
                <a:lnTo>
                  <a:pt x="37728" y="16036"/>
                </a:lnTo>
                <a:lnTo>
                  <a:pt x="36276" y="16199"/>
                </a:lnTo>
                <a:lnTo>
                  <a:pt x="34751" y="16370"/>
                </a:lnTo>
                <a:lnTo>
                  <a:pt x="33173" y="16542"/>
                </a:lnTo>
                <a:lnTo>
                  <a:pt x="31577" y="16695"/>
                </a:lnTo>
                <a:lnTo>
                  <a:pt x="29980" y="16848"/>
                </a:lnTo>
                <a:lnTo>
                  <a:pt x="28429" y="16974"/>
                </a:lnTo>
                <a:lnTo>
                  <a:pt x="26950" y="17083"/>
                </a:lnTo>
                <a:lnTo>
                  <a:pt x="25561" y="17173"/>
                </a:lnTo>
                <a:lnTo>
                  <a:pt x="24911" y="17209"/>
                </a:lnTo>
                <a:lnTo>
                  <a:pt x="24298" y="17236"/>
                </a:lnTo>
                <a:lnTo>
                  <a:pt x="23721" y="17254"/>
                </a:lnTo>
                <a:lnTo>
                  <a:pt x="23189" y="17263"/>
                </a:lnTo>
                <a:lnTo>
                  <a:pt x="22702" y="17263"/>
                </a:lnTo>
                <a:lnTo>
                  <a:pt x="22269" y="17254"/>
                </a:lnTo>
                <a:lnTo>
                  <a:pt x="21971" y="17245"/>
                </a:lnTo>
                <a:lnTo>
                  <a:pt x="21683" y="17254"/>
                </a:lnTo>
                <a:lnTo>
                  <a:pt x="21403" y="17263"/>
                </a:lnTo>
                <a:lnTo>
                  <a:pt x="21114" y="17281"/>
                </a:lnTo>
                <a:lnTo>
                  <a:pt x="21123" y="17263"/>
                </a:lnTo>
                <a:lnTo>
                  <a:pt x="20718" y="17299"/>
                </a:lnTo>
                <a:lnTo>
                  <a:pt x="20240" y="17344"/>
                </a:lnTo>
                <a:lnTo>
                  <a:pt x="19617" y="17416"/>
                </a:lnTo>
                <a:lnTo>
                  <a:pt x="18878" y="17507"/>
                </a:lnTo>
                <a:lnTo>
                  <a:pt x="18039" y="17615"/>
                </a:lnTo>
                <a:lnTo>
                  <a:pt x="17137" y="17741"/>
                </a:lnTo>
                <a:lnTo>
                  <a:pt x="16199" y="17903"/>
                </a:lnTo>
                <a:lnTo>
                  <a:pt x="15721" y="17985"/>
                </a:lnTo>
                <a:lnTo>
                  <a:pt x="15243" y="18084"/>
                </a:lnTo>
                <a:lnTo>
                  <a:pt x="14774" y="18183"/>
                </a:lnTo>
                <a:lnTo>
                  <a:pt x="14305" y="18291"/>
                </a:lnTo>
                <a:lnTo>
                  <a:pt x="13845" y="18399"/>
                </a:lnTo>
                <a:lnTo>
                  <a:pt x="13394" y="18517"/>
                </a:lnTo>
                <a:lnTo>
                  <a:pt x="12970" y="18643"/>
                </a:lnTo>
                <a:lnTo>
                  <a:pt x="12555" y="18778"/>
                </a:lnTo>
                <a:lnTo>
                  <a:pt x="12167" y="18923"/>
                </a:lnTo>
                <a:lnTo>
                  <a:pt x="11807" y="19067"/>
                </a:lnTo>
                <a:lnTo>
                  <a:pt x="11473" y="19229"/>
                </a:lnTo>
                <a:lnTo>
                  <a:pt x="11320" y="19301"/>
                </a:lnTo>
                <a:lnTo>
                  <a:pt x="11175" y="19392"/>
                </a:lnTo>
                <a:lnTo>
                  <a:pt x="11040" y="19473"/>
                </a:lnTo>
                <a:lnTo>
                  <a:pt x="10914" y="19554"/>
                </a:lnTo>
                <a:lnTo>
                  <a:pt x="10797" y="19644"/>
                </a:lnTo>
                <a:lnTo>
                  <a:pt x="10688" y="19734"/>
                </a:lnTo>
                <a:lnTo>
                  <a:pt x="10589" y="19824"/>
                </a:lnTo>
                <a:lnTo>
                  <a:pt x="10508" y="19924"/>
                </a:lnTo>
                <a:lnTo>
                  <a:pt x="10427" y="20014"/>
                </a:lnTo>
                <a:lnTo>
                  <a:pt x="10373" y="20113"/>
                </a:lnTo>
                <a:lnTo>
                  <a:pt x="10255" y="20330"/>
                </a:lnTo>
                <a:lnTo>
                  <a:pt x="10129" y="20573"/>
                </a:lnTo>
                <a:lnTo>
                  <a:pt x="9859" y="21132"/>
                </a:lnTo>
                <a:lnTo>
                  <a:pt x="9561" y="21782"/>
                </a:lnTo>
                <a:lnTo>
                  <a:pt x="9218" y="22503"/>
                </a:lnTo>
                <a:lnTo>
                  <a:pt x="9029" y="22873"/>
                </a:lnTo>
                <a:lnTo>
                  <a:pt x="8821" y="23261"/>
                </a:lnTo>
                <a:lnTo>
                  <a:pt x="8614" y="23649"/>
                </a:lnTo>
                <a:lnTo>
                  <a:pt x="8388" y="24036"/>
                </a:lnTo>
                <a:lnTo>
                  <a:pt x="8145" y="24433"/>
                </a:lnTo>
                <a:lnTo>
                  <a:pt x="7892" y="24821"/>
                </a:lnTo>
                <a:lnTo>
                  <a:pt x="7622" y="25200"/>
                </a:lnTo>
                <a:lnTo>
                  <a:pt x="7333" y="25579"/>
                </a:lnTo>
                <a:lnTo>
                  <a:pt x="7027" y="25948"/>
                </a:lnTo>
                <a:lnTo>
                  <a:pt x="6864" y="26120"/>
                </a:lnTo>
                <a:lnTo>
                  <a:pt x="6702" y="26300"/>
                </a:lnTo>
                <a:lnTo>
                  <a:pt x="6540" y="26472"/>
                </a:lnTo>
                <a:lnTo>
                  <a:pt x="6368" y="26634"/>
                </a:lnTo>
                <a:lnTo>
                  <a:pt x="6188" y="26796"/>
                </a:lnTo>
                <a:lnTo>
                  <a:pt x="6007" y="26959"/>
                </a:lnTo>
                <a:lnTo>
                  <a:pt x="5818" y="27112"/>
                </a:lnTo>
                <a:lnTo>
                  <a:pt x="5629" y="27256"/>
                </a:lnTo>
                <a:lnTo>
                  <a:pt x="5430" y="27391"/>
                </a:lnTo>
                <a:lnTo>
                  <a:pt x="5232" y="27527"/>
                </a:lnTo>
                <a:lnTo>
                  <a:pt x="5024" y="27653"/>
                </a:lnTo>
                <a:lnTo>
                  <a:pt x="4817" y="27779"/>
                </a:lnTo>
                <a:lnTo>
                  <a:pt x="4600" y="27888"/>
                </a:lnTo>
                <a:lnTo>
                  <a:pt x="4375" y="27996"/>
                </a:lnTo>
                <a:lnTo>
                  <a:pt x="4149" y="28095"/>
                </a:lnTo>
                <a:lnTo>
                  <a:pt x="3915" y="28185"/>
                </a:lnTo>
                <a:lnTo>
                  <a:pt x="3671" y="28266"/>
                </a:lnTo>
                <a:lnTo>
                  <a:pt x="3428" y="28339"/>
                </a:lnTo>
                <a:lnTo>
                  <a:pt x="3175" y="28402"/>
                </a:lnTo>
                <a:lnTo>
                  <a:pt x="2914" y="28456"/>
                </a:lnTo>
                <a:lnTo>
                  <a:pt x="2652" y="28501"/>
                </a:lnTo>
                <a:lnTo>
                  <a:pt x="2382" y="28528"/>
                </a:lnTo>
                <a:lnTo>
                  <a:pt x="2111" y="28555"/>
                </a:lnTo>
                <a:lnTo>
                  <a:pt x="1832" y="28564"/>
                </a:lnTo>
                <a:lnTo>
                  <a:pt x="1543" y="28564"/>
                </a:lnTo>
                <a:lnTo>
                  <a:pt x="1245" y="28555"/>
                </a:lnTo>
                <a:lnTo>
                  <a:pt x="939" y="28528"/>
                </a:lnTo>
                <a:lnTo>
                  <a:pt x="632" y="28501"/>
                </a:lnTo>
                <a:lnTo>
                  <a:pt x="316" y="28447"/>
                </a:lnTo>
                <a:lnTo>
                  <a:pt x="1" y="28393"/>
                </a:lnTo>
                <a:lnTo>
                  <a:pt x="136" y="28510"/>
                </a:lnTo>
                <a:lnTo>
                  <a:pt x="524" y="28835"/>
                </a:lnTo>
                <a:lnTo>
                  <a:pt x="785" y="29051"/>
                </a:lnTo>
                <a:lnTo>
                  <a:pt x="1101" y="29286"/>
                </a:lnTo>
                <a:lnTo>
                  <a:pt x="1444" y="29538"/>
                </a:lnTo>
                <a:lnTo>
                  <a:pt x="1814" y="29800"/>
                </a:lnTo>
                <a:lnTo>
                  <a:pt x="2219" y="30052"/>
                </a:lnTo>
                <a:lnTo>
                  <a:pt x="2418" y="30169"/>
                </a:lnTo>
                <a:lnTo>
                  <a:pt x="2634" y="30287"/>
                </a:lnTo>
                <a:lnTo>
                  <a:pt x="2842" y="30404"/>
                </a:lnTo>
                <a:lnTo>
                  <a:pt x="3058" y="30503"/>
                </a:lnTo>
                <a:lnTo>
                  <a:pt x="3275" y="30602"/>
                </a:lnTo>
                <a:lnTo>
                  <a:pt x="3482" y="30692"/>
                </a:lnTo>
                <a:lnTo>
                  <a:pt x="3699" y="30774"/>
                </a:lnTo>
                <a:lnTo>
                  <a:pt x="3915" y="30837"/>
                </a:lnTo>
                <a:lnTo>
                  <a:pt x="4122" y="30900"/>
                </a:lnTo>
                <a:lnTo>
                  <a:pt x="4330" y="30936"/>
                </a:lnTo>
                <a:lnTo>
                  <a:pt x="4537" y="30963"/>
                </a:lnTo>
                <a:lnTo>
                  <a:pt x="4736" y="30981"/>
                </a:lnTo>
                <a:lnTo>
                  <a:pt x="4934" y="30972"/>
                </a:lnTo>
                <a:lnTo>
                  <a:pt x="5124" y="30945"/>
                </a:lnTo>
                <a:lnTo>
                  <a:pt x="5340" y="30909"/>
                </a:lnTo>
                <a:lnTo>
                  <a:pt x="5556" y="30864"/>
                </a:lnTo>
                <a:lnTo>
                  <a:pt x="5764" y="30810"/>
                </a:lnTo>
                <a:lnTo>
                  <a:pt x="5971" y="30756"/>
                </a:lnTo>
                <a:lnTo>
                  <a:pt x="6179" y="30692"/>
                </a:lnTo>
                <a:lnTo>
                  <a:pt x="6377" y="30629"/>
                </a:lnTo>
                <a:lnTo>
                  <a:pt x="6576" y="30557"/>
                </a:lnTo>
                <a:lnTo>
                  <a:pt x="6765" y="30485"/>
                </a:lnTo>
                <a:lnTo>
                  <a:pt x="6963" y="30404"/>
                </a:lnTo>
                <a:lnTo>
                  <a:pt x="7144" y="30323"/>
                </a:lnTo>
                <a:lnTo>
                  <a:pt x="7505" y="30142"/>
                </a:lnTo>
                <a:lnTo>
                  <a:pt x="7856" y="29944"/>
                </a:lnTo>
                <a:lnTo>
                  <a:pt x="8199" y="29727"/>
                </a:lnTo>
                <a:lnTo>
                  <a:pt x="8533" y="29502"/>
                </a:lnTo>
                <a:lnTo>
                  <a:pt x="8848" y="29249"/>
                </a:lnTo>
                <a:lnTo>
                  <a:pt x="9155" y="28988"/>
                </a:lnTo>
                <a:lnTo>
                  <a:pt x="9462" y="28708"/>
                </a:lnTo>
                <a:lnTo>
                  <a:pt x="9759" y="28411"/>
                </a:lnTo>
                <a:lnTo>
                  <a:pt x="10048" y="28104"/>
                </a:lnTo>
                <a:lnTo>
                  <a:pt x="10328" y="27779"/>
                </a:lnTo>
                <a:lnTo>
                  <a:pt x="10607" y="27446"/>
                </a:lnTo>
                <a:lnTo>
                  <a:pt x="10607" y="27446"/>
                </a:lnTo>
                <a:lnTo>
                  <a:pt x="10463" y="27915"/>
                </a:lnTo>
                <a:lnTo>
                  <a:pt x="10328" y="28393"/>
                </a:lnTo>
                <a:lnTo>
                  <a:pt x="10201" y="28871"/>
                </a:lnTo>
                <a:lnTo>
                  <a:pt x="10084" y="29349"/>
                </a:lnTo>
                <a:lnTo>
                  <a:pt x="9976" y="29827"/>
                </a:lnTo>
                <a:lnTo>
                  <a:pt x="9868" y="30305"/>
                </a:lnTo>
                <a:lnTo>
                  <a:pt x="9777" y="30783"/>
                </a:lnTo>
                <a:lnTo>
                  <a:pt x="9687" y="31252"/>
                </a:lnTo>
                <a:lnTo>
                  <a:pt x="9615" y="31721"/>
                </a:lnTo>
                <a:lnTo>
                  <a:pt x="9543" y="32181"/>
                </a:lnTo>
                <a:lnTo>
                  <a:pt x="9489" y="32632"/>
                </a:lnTo>
                <a:lnTo>
                  <a:pt x="9444" y="33083"/>
                </a:lnTo>
                <a:lnTo>
                  <a:pt x="9408" y="33515"/>
                </a:lnTo>
                <a:lnTo>
                  <a:pt x="9381" y="33930"/>
                </a:lnTo>
                <a:lnTo>
                  <a:pt x="9363" y="34336"/>
                </a:lnTo>
                <a:lnTo>
                  <a:pt x="9363" y="34724"/>
                </a:lnTo>
                <a:lnTo>
                  <a:pt x="9363" y="34922"/>
                </a:lnTo>
                <a:lnTo>
                  <a:pt x="9344" y="35112"/>
                </a:lnTo>
                <a:lnTo>
                  <a:pt x="9326" y="35301"/>
                </a:lnTo>
                <a:lnTo>
                  <a:pt x="9290" y="35491"/>
                </a:lnTo>
                <a:lnTo>
                  <a:pt x="9254" y="35680"/>
                </a:lnTo>
                <a:lnTo>
                  <a:pt x="9200" y="35869"/>
                </a:lnTo>
                <a:lnTo>
                  <a:pt x="9146" y="36068"/>
                </a:lnTo>
                <a:lnTo>
                  <a:pt x="9083" y="36257"/>
                </a:lnTo>
                <a:lnTo>
                  <a:pt x="9011" y="36447"/>
                </a:lnTo>
                <a:lnTo>
                  <a:pt x="8930" y="36636"/>
                </a:lnTo>
                <a:lnTo>
                  <a:pt x="8839" y="36816"/>
                </a:lnTo>
                <a:lnTo>
                  <a:pt x="8740" y="37006"/>
                </a:lnTo>
                <a:lnTo>
                  <a:pt x="8641" y="37195"/>
                </a:lnTo>
                <a:lnTo>
                  <a:pt x="8533" y="37376"/>
                </a:lnTo>
                <a:lnTo>
                  <a:pt x="8298" y="37745"/>
                </a:lnTo>
                <a:lnTo>
                  <a:pt x="8046" y="38106"/>
                </a:lnTo>
                <a:lnTo>
                  <a:pt x="7775" y="38467"/>
                </a:lnTo>
                <a:lnTo>
                  <a:pt x="7496" y="38810"/>
                </a:lnTo>
                <a:lnTo>
                  <a:pt x="7198" y="39152"/>
                </a:lnTo>
                <a:lnTo>
                  <a:pt x="6882" y="39486"/>
                </a:lnTo>
                <a:lnTo>
                  <a:pt x="6567" y="39811"/>
                </a:lnTo>
                <a:lnTo>
                  <a:pt x="6242" y="40117"/>
                </a:lnTo>
                <a:lnTo>
                  <a:pt x="5917" y="40424"/>
                </a:lnTo>
                <a:lnTo>
                  <a:pt x="5593" y="40713"/>
                </a:lnTo>
                <a:lnTo>
                  <a:pt x="5268" y="40983"/>
                </a:lnTo>
                <a:lnTo>
                  <a:pt x="4952" y="41254"/>
                </a:lnTo>
                <a:lnTo>
                  <a:pt x="4637" y="41497"/>
                </a:lnTo>
                <a:lnTo>
                  <a:pt x="4050" y="41948"/>
                </a:lnTo>
                <a:lnTo>
                  <a:pt x="3527" y="42336"/>
                </a:lnTo>
                <a:lnTo>
                  <a:pt x="3076" y="42643"/>
                </a:lnTo>
                <a:lnTo>
                  <a:pt x="2733" y="42868"/>
                </a:lnTo>
                <a:lnTo>
                  <a:pt x="2436" y="43067"/>
                </a:lnTo>
                <a:lnTo>
                  <a:pt x="2400" y="43238"/>
                </a:lnTo>
                <a:lnTo>
                  <a:pt x="2382" y="43427"/>
                </a:lnTo>
                <a:lnTo>
                  <a:pt x="2364" y="43617"/>
                </a:lnTo>
                <a:lnTo>
                  <a:pt x="2355" y="43806"/>
                </a:lnTo>
                <a:lnTo>
                  <a:pt x="2346" y="44005"/>
                </a:lnTo>
                <a:lnTo>
                  <a:pt x="2346" y="44203"/>
                </a:lnTo>
                <a:lnTo>
                  <a:pt x="2355" y="44411"/>
                </a:lnTo>
                <a:lnTo>
                  <a:pt x="2373" y="44618"/>
                </a:lnTo>
                <a:lnTo>
                  <a:pt x="2418" y="45042"/>
                </a:lnTo>
                <a:lnTo>
                  <a:pt x="2490" y="45475"/>
                </a:lnTo>
                <a:lnTo>
                  <a:pt x="2580" y="45917"/>
                </a:lnTo>
                <a:lnTo>
                  <a:pt x="2679" y="46368"/>
                </a:lnTo>
                <a:lnTo>
                  <a:pt x="2806" y="46828"/>
                </a:lnTo>
                <a:lnTo>
                  <a:pt x="2941" y="47279"/>
                </a:lnTo>
                <a:lnTo>
                  <a:pt x="3085" y="47739"/>
                </a:lnTo>
                <a:lnTo>
                  <a:pt x="3248" y="48199"/>
                </a:lnTo>
                <a:lnTo>
                  <a:pt x="3419" y="48650"/>
                </a:lnTo>
                <a:lnTo>
                  <a:pt x="3590" y="49100"/>
                </a:lnTo>
                <a:lnTo>
                  <a:pt x="3771" y="49542"/>
                </a:lnTo>
                <a:lnTo>
                  <a:pt x="3960" y="49975"/>
                </a:lnTo>
                <a:lnTo>
                  <a:pt x="4149" y="50399"/>
                </a:lnTo>
                <a:lnTo>
                  <a:pt x="4339" y="50805"/>
                </a:lnTo>
                <a:lnTo>
                  <a:pt x="4709" y="51572"/>
                </a:lnTo>
                <a:lnTo>
                  <a:pt x="5060" y="52266"/>
                </a:lnTo>
                <a:lnTo>
                  <a:pt x="5376" y="52870"/>
                </a:lnTo>
                <a:lnTo>
                  <a:pt x="5656" y="53367"/>
                </a:lnTo>
                <a:lnTo>
                  <a:pt x="5863" y="53745"/>
                </a:lnTo>
                <a:lnTo>
                  <a:pt x="6053" y="54061"/>
                </a:lnTo>
                <a:lnTo>
                  <a:pt x="10715" y="54061"/>
                </a:lnTo>
                <a:lnTo>
                  <a:pt x="10706" y="53836"/>
                </a:lnTo>
                <a:lnTo>
                  <a:pt x="10679" y="53619"/>
                </a:lnTo>
                <a:lnTo>
                  <a:pt x="10634" y="53421"/>
                </a:lnTo>
                <a:lnTo>
                  <a:pt x="10580" y="53231"/>
                </a:lnTo>
                <a:lnTo>
                  <a:pt x="10526" y="53060"/>
                </a:lnTo>
                <a:lnTo>
                  <a:pt x="10454" y="52898"/>
                </a:lnTo>
                <a:lnTo>
                  <a:pt x="10373" y="52744"/>
                </a:lnTo>
                <a:lnTo>
                  <a:pt x="10282" y="52600"/>
                </a:lnTo>
                <a:lnTo>
                  <a:pt x="10192" y="52465"/>
                </a:lnTo>
                <a:lnTo>
                  <a:pt x="10093" y="52347"/>
                </a:lnTo>
                <a:lnTo>
                  <a:pt x="9985" y="52230"/>
                </a:lnTo>
                <a:lnTo>
                  <a:pt x="9886" y="52131"/>
                </a:lnTo>
                <a:lnTo>
                  <a:pt x="9768" y="52041"/>
                </a:lnTo>
                <a:lnTo>
                  <a:pt x="9660" y="51951"/>
                </a:lnTo>
                <a:lnTo>
                  <a:pt x="9543" y="51869"/>
                </a:lnTo>
                <a:lnTo>
                  <a:pt x="9426" y="51797"/>
                </a:lnTo>
                <a:lnTo>
                  <a:pt x="9308" y="51734"/>
                </a:lnTo>
                <a:lnTo>
                  <a:pt x="9200" y="51680"/>
                </a:lnTo>
                <a:lnTo>
                  <a:pt x="8975" y="51590"/>
                </a:lnTo>
                <a:lnTo>
                  <a:pt x="8767" y="51518"/>
                </a:lnTo>
                <a:lnTo>
                  <a:pt x="8587" y="51464"/>
                </a:lnTo>
                <a:lnTo>
                  <a:pt x="8434" y="51436"/>
                </a:lnTo>
                <a:lnTo>
                  <a:pt x="8316" y="51409"/>
                </a:lnTo>
                <a:lnTo>
                  <a:pt x="8208" y="51400"/>
                </a:lnTo>
                <a:lnTo>
                  <a:pt x="8127" y="51193"/>
                </a:lnTo>
                <a:lnTo>
                  <a:pt x="7901" y="50625"/>
                </a:lnTo>
                <a:lnTo>
                  <a:pt x="7595" y="49804"/>
                </a:lnTo>
                <a:lnTo>
                  <a:pt x="7432" y="49326"/>
                </a:lnTo>
                <a:lnTo>
                  <a:pt x="7261" y="48821"/>
                </a:lnTo>
                <a:lnTo>
                  <a:pt x="7099" y="48307"/>
                </a:lnTo>
                <a:lnTo>
                  <a:pt x="6945" y="47784"/>
                </a:lnTo>
                <a:lnTo>
                  <a:pt x="6810" y="47270"/>
                </a:lnTo>
                <a:lnTo>
                  <a:pt x="6756" y="47026"/>
                </a:lnTo>
                <a:lnTo>
                  <a:pt x="6702" y="46783"/>
                </a:lnTo>
                <a:lnTo>
                  <a:pt x="6666" y="46548"/>
                </a:lnTo>
                <a:lnTo>
                  <a:pt x="6630" y="46323"/>
                </a:lnTo>
                <a:lnTo>
                  <a:pt x="6603" y="46106"/>
                </a:lnTo>
                <a:lnTo>
                  <a:pt x="6594" y="45908"/>
                </a:lnTo>
                <a:lnTo>
                  <a:pt x="6585" y="45727"/>
                </a:lnTo>
                <a:lnTo>
                  <a:pt x="6594" y="45556"/>
                </a:lnTo>
                <a:lnTo>
                  <a:pt x="6621" y="45403"/>
                </a:lnTo>
                <a:lnTo>
                  <a:pt x="6657" y="45276"/>
                </a:lnTo>
                <a:lnTo>
                  <a:pt x="6702" y="45168"/>
                </a:lnTo>
                <a:lnTo>
                  <a:pt x="6774" y="45051"/>
                </a:lnTo>
                <a:lnTo>
                  <a:pt x="6864" y="44934"/>
                </a:lnTo>
                <a:lnTo>
                  <a:pt x="6981" y="44807"/>
                </a:lnTo>
                <a:lnTo>
                  <a:pt x="7117" y="44681"/>
                </a:lnTo>
                <a:lnTo>
                  <a:pt x="7270" y="44546"/>
                </a:lnTo>
                <a:lnTo>
                  <a:pt x="7441" y="44411"/>
                </a:lnTo>
                <a:lnTo>
                  <a:pt x="7631" y="44275"/>
                </a:lnTo>
                <a:lnTo>
                  <a:pt x="7838" y="44131"/>
                </a:lnTo>
                <a:lnTo>
                  <a:pt x="8055" y="43987"/>
                </a:lnTo>
                <a:lnTo>
                  <a:pt x="8533" y="43689"/>
                </a:lnTo>
                <a:lnTo>
                  <a:pt x="9047" y="43382"/>
                </a:lnTo>
                <a:lnTo>
                  <a:pt x="9606" y="43067"/>
                </a:lnTo>
                <a:lnTo>
                  <a:pt x="9606" y="43067"/>
                </a:lnTo>
                <a:lnTo>
                  <a:pt x="9444" y="43815"/>
                </a:lnTo>
                <a:lnTo>
                  <a:pt x="9390" y="44086"/>
                </a:lnTo>
                <a:lnTo>
                  <a:pt x="9363" y="44266"/>
                </a:lnTo>
                <a:lnTo>
                  <a:pt x="9363" y="44384"/>
                </a:lnTo>
                <a:lnTo>
                  <a:pt x="9372" y="44537"/>
                </a:lnTo>
                <a:lnTo>
                  <a:pt x="9399" y="44735"/>
                </a:lnTo>
                <a:lnTo>
                  <a:pt x="9426" y="44961"/>
                </a:lnTo>
                <a:lnTo>
                  <a:pt x="9534" y="45502"/>
                </a:lnTo>
                <a:lnTo>
                  <a:pt x="9669" y="46151"/>
                </a:lnTo>
                <a:lnTo>
                  <a:pt x="9832" y="46882"/>
                </a:lnTo>
                <a:lnTo>
                  <a:pt x="10021" y="47666"/>
                </a:lnTo>
                <a:lnTo>
                  <a:pt x="10219" y="48487"/>
                </a:lnTo>
                <a:lnTo>
                  <a:pt x="10427" y="49317"/>
                </a:lnTo>
                <a:lnTo>
                  <a:pt x="10851" y="50913"/>
                </a:lnTo>
                <a:lnTo>
                  <a:pt x="11211" y="52293"/>
                </a:lnTo>
                <a:lnTo>
                  <a:pt x="11572" y="53610"/>
                </a:lnTo>
                <a:lnTo>
                  <a:pt x="16866" y="53610"/>
                </a:lnTo>
                <a:lnTo>
                  <a:pt x="16893" y="53412"/>
                </a:lnTo>
                <a:lnTo>
                  <a:pt x="16902" y="53231"/>
                </a:lnTo>
                <a:lnTo>
                  <a:pt x="16893" y="53051"/>
                </a:lnTo>
                <a:lnTo>
                  <a:pt x="16866" y="52870"/>
                </a:lnTo>
                <a:lnTo>
                  <a:pt x="16830" y="52708"/>
                </a:lnTo>
                <a:lnTo>
                  <a:pt x="16767" y="52546"/>
                </a:lnTo>
                <a:lnTo>
                  <a:pt x="16704" y="52392"/>
                </a:lnTo>
                <a:lnTo>
                  <a:pt x="16623" y="52239"/>
                </a:lnTo>
                <a:lnTo>
                  <a:pt x="16533" y="52104"/>
                </a:lnTo>
                <a:lnTo>
                  <a:pt x="16433" y="51969"/>
                </a:lnTo>
                <a:lnTo>
                  <a:pt x="16325" y="51833"/>
                </a:lnTo>
                <a:lnTo>
                  <a:pt x="16217" y="51716"/>
                </a:lnTo>
                <a:lnTo>
                  <a:pt x="16091" y="51599"/>
                </a:lnTo>
                <a:lnTo>
                  <a:pt x="15974" y="51491"/>
                </a:lnTo>
                <a:lnTo>
                  <a:pt x="15838" y="51382"/>
                </a:lnTo>
                <a:lnTo>
                  <a:pt x="15712" y="51283"/>
                </a:lnTo>
                <a:lnTo>
                  <a:pt x="15450" y="51103"/>
                </a:lnTo>
                <a:lnTo>
                  <a:pt x="15198" y="50949"/>
                </a:lnTo>
                <a:lnTo>
                  <a:pt x="14954" y="50823"/>
                </a:lnTo>
                <a:lnTo>
                  <a:pt x="14729" y="50715"/>
                </a:lnTo>
                <a:lnTo>
                  <a:pt x="14548" y="50634"/>
                </a:lnTo>
                <a:lnTo>
                  <a:pt x="14395" y="50580"/>
                </a:lnTo>
                <a:lnTo>
                  <a:pt x="14269" y="50535"/>
                </a:lnTo>
                <a:lnTo>
                  <a:pt x="14224" y="50264"/>
                </a:lnTo>
                <a:lnTo>
                  <a:pt x="14107" y="49551"/>
                </a:lnTo>
                <a:lnTo>
                  <a:pt x="13944" y="48523"/>
                </a:lnTo>
                <a:lnTo>
                  <a:pt x="13863" y="47928"/>
                </a:lnTo>
                <a:lnTo>
                  <a:pt x="13791" y="47306"/>
                </a:lnTo>
                <a:lnTo>
                  <a:pt x="13719" y="46674"/>
                </a:lnTo>
                <a:lnTo>
                  <a:pt x="13665" y="46034"/>
                </a:lnTo>
                <a:lnTo>
                  <a:pt x="13620" y="45421"/>
                </a:lnTo>
                <a:lnTo>
                  <a:pt x="13611" y="45132"/>
                </a:lnTo>
                <a:lnTo>
                  <a:pt x="13601" y="44843"/>
                </a:lnTo>
                <a:lnTo>
                  <a:pt x="13601" y="44573"/>
                </a:lnTo>
                <a:lnTo>
                  <a:pt x="13611" y="44320"/>
                </a:lnTo>
                <a:lnTo>
                  <a:pt x="13629" y="44077"/>
                </a:lnTo>
                <a:lnTo>
                  <a:pt x="13647" y="43860"/>
                </a:lnTo>
                <a:lnTo>
                  <a:pt x="13683" y="43662"/>
                </a:lnTo>
                <a:lnTo>
                  <a:pt x="13719" y="43491"/>
                </a:lnTo>
                <a:lnTo>
                  <a:pt x="13773" y="43337"/>
                </a:lnTo>
                <a:lnTo>
                  <a:pt x="13800" y="43274"/>
                </a:lnTo>
                <a:lnTo>
                  <a:pt x="13836" y="43211"/>
                </a:lnTo>
                <a:lnTo>
                  <a:pt x="14125" y="42715"/>
                </a:lnTo>
                <a:lnTo>
                  <a:pt x="14539" y="41966"/>
                </a:lnTo>
                <a:lnTo>
                  <a:pt x="15595" y="40027"/>
                </a:lnTo>
                <a:lnTo>
                  <a:pt x="15793" y="39865"/>
                </a:lnTo>
                <a:lnTo>
                  <a:pt x="16001" y="39685"/>
                </a:lnTo>
                <a:lnTo>
                  <a:pt x="16217" y="39486"/>
                </a:lnTo>
                <a:lnTo>
                  <a:pt x="16452" y="39261"/>
                </a:lnTo>
                <a:lnTo>
                  <a:pt x="16686" y="39008"/>
                </a:lnTo>
                <a:lnTo>
                  <a:pt x="16930" y="38747"/>
                </a:lnTo>
                <a:lnTo>
                  <a:pt x="17182" y="38467"/>
                </a:lnTo>
                <a:lnTo>
                  <a:pt x="17435" y="38178"/>
                </a:lnTo>
                <a:lnTo>
                  <a:pt x="17958" y="37565"/>
                </a:lnTo>
                <a:lnTo>
                  <a:pt x="18472" y="36916"/>
                </a:lnTo>
                <a:lnTo>
                  <a:pt x="18995" y="36257"/>
                </a:lnTo>
                <a:lnTo>
                  <a:pt x="19500" y="35599"/>
                </a:lnTo>
                <a:lnTo>
                  <a:pt x="19978" y="34959"/>
                </a:lnTo>
                <a:lnTo>
                  <a:pt x="20420" y="34354"/>
                </a:lnTo>
                <a:lnTo>
                  <a:pt x="21178" y="33308"/>
                </a:lnTo>
                <a:lnTo>
                  <a:pt x="21683" y="32587"/>
                </a:lnTo>
                <a:lnTo>
                  <a:pt x="21863" y="32316"/>
                </a:lnTo>
                <a:lnTo>
                  <a:pt x="21980" y="32406"/>
                </a:lnTo>
                <a:lnTo>
                  <a:pt x="22097" y="32496"/>
                </a:lnTo>
                <a:lnTo>
                  <a:pt x="22224" y="32577"/>
                </a:lnTo>
                <a:lnTo>
                  <a:pt x="22350" y="32650"/>
                </a:lnTo>
                <a:lnTo>
                  <a:pt x="22485" y="32722"/>
                </a:lnTo>
                <a:lnTo>
                  <a:pt x="22630" y="32785"/>
                </a:lnTo>
                <a:lnTo>
                  <a:pt x="22774" y="32848"/>
                </a:lnTo>
                <a:lnTo>
                  <a:pt x="22927" y="32911"/>
                </a:lnTo>
                <a:lnTo>
                  <a:pt x="23243" y="33019"/>
                </a:lnTo>
                <a:lnTo>
                  <a:pt x="23577" y="33110"/>
                </a:lnTo>
                <a:lnTo>
                  <a:pt x="23928" y="33200"/>
                </a:lnTo>
                <a:lnTo>
                  <a:pt x="24289" y="33281"/>
                </a:lnTo>
                <a:lnTo>
                  <a:pt x="25056" y="33425"/>
                </a:lnTo>
                <a:lnTo>
                  <a:pt x="25867" y="33579"/>
                </a:lnTo>
                <a:lnTo>
                  <a:pt x="26273" y="33669"/>
                </a:lnTo>
                <a:lnTo>
                  <a:pt x="26697" y="33759"/>
                </a:lnTo>
                <a:lnTo>
                  <a:pt x="27121" y="33858"/>
                </a:lnTo>
                <a:lnTo>
                  <a:pt x="27545" y="33975"/>
                </a:lnTo>
                <a:lnTo>
                  <a:pt x="27680" y="34012"/>
                </a:lnTo>
                <a:lnTo>
                  <a:pt x="27843" y="34048"/>
                </a:lnTo>
                <a:lnTo>
                  <a:pt x="28239" y="34111"/>
                </a:lnTo>
                <a:lnTo>
                  <a:pt x="28718" y="34165"/>
                </a:lnTo>
                <a:lnTo>
                  <a:pt x="29277" y="34219"/>
                </a:lnTo>
                <a:lnTo>
                  <a:pt x="29908" y="34264"/>
                </a:lnTo>
                <a:lnTo>
                  <a:pt x="30602" y="34309"/>
                </a:lnTo>
                <a:lnTo>
                  <a:pt x="32145" y="34390"/>
                </a:lnTo>
                <a:lnTo>
                  <a:pt x="33840" y="34453"/>
                </a:lnTo>
                <a:lnTo>
                  <a:pt x="35644" y="34526"/>
                </a:lnTo>
                <a:lnTo>
                  <a:pt x="37484" y="34598"/>
                </a:lnTo>
                <a:lnTo>
                  <a:pt x="39306" y="34670"/>
                </a:lnTo>
                <a:lnTo>
                  <a:pt x="39369" y="35004"/>
                </a:lnTo>
                <a:lnTo>
                  <a:pt x="39414" y="35364"/>
                </a:lnTo>
                <a:lnTo>
                  <a:pt x="39459" y="35743"/>
                </a:lnTo>
                <a:lnTo>
                  <a:pt x="39495" y="36158"/>
                </a:lnTo>
                <a:lnTo>
                  <a:pt x="39531" y="36582"/>
                </a:lnTo>
                <a:lnTo>
                  <a:pt x="39558" y="37033"/>
                </a:lnTo>
                <a:lnTo>
                  <a:pt x="39576" y="37493"/>
                </a:lnTo>
                <a:lnTo>
                  <a:pt x="39595" y="37971"/>
                </a:lnTo>
                <a:lnTo>
                  <a:pt x="39622" y="38963"/>
                </a:lnTo>
                <a:lnTo>
                  <a:pt x="39622" y="39973"/>
                </a:lnTo>
                <a:lnTo>
                  <a:pt x="39622" y="40992"/>
                </a:lnTo>
                <a:lnTo>
                  <a:pt x="39604" y="42011"/>
                </a:lnTo>
                <a:lnTo>
                  <a:pt x="39586" y="42995"/>
                </a:lnTo>
                <a:lnTo>
                  <a:pt x="39558" y="43924"/>
                </a:lnTo>
                <a:lnTo>
                  <a:pt x="39504" y="45574"/>
                </a:lnTo>
                <a:lnTo>
                  <a:pt x="39468" y="46810"/>
                </a:lnTo>
                <a:lnTo>
                  <a:pt x="39459" y="47225"/>
                </a:lnTo>
                <a:lnTo>
                  <a:pt x="39468" y="47486"/>
                </a:lnTo>
                <a:lnTo>
                  <a:pt x="39477" y="47585"/>
                </a:lnTo>
                <a:lnTo>
                  <a:pt x="39504" y="47712"/>
                </a:lnTo>
                <a:lnTo>
                  <a:pt x="39549" y="47865"/>
                </a:lnTo>
                <a:lnTo>
                  <a:pt x="39595" y="48036"/>
                </a:lnTo>
                <a:lnTo>
                  <a:pt x="39730" y="48424"/>
                </a:lnTo>
                <a:lnTo>
                  <a:pt x="39892" y="48875"/>
                </a:lnTo>
                <a:lnTo>
                  <a:pt x="40091" y="49371"/>
                </a:lnTo>
                <a:lnTo>
                  <a:pt x="40298" y="49894"/>
                </a:lnTo>
                <a:lnTo>
                  <a:pt x="40767" y="50985"/>
                </a:lnTo>
                <a:lnTo>
                  <a:pt x="41218" y="52032"/>
                </a:lnTo>
                <a:lnTo>
                  <a:pt x="41615" y="52916"/>
                </a:lnTo>
                <a:lnTo>
                  <a:pt x="42003" y="53754"/>
                </a:lnTo>
                <a:lnTo>
                  <a:pt x="47423" y="53754"/>
                </a:lnTo>
                <a:lnTo>
                  <a:pt x="47432" y="53664"/>
                </a:lnTo>
                <a:lnTo>
                  <a:pt x="47432" y="53565"/>
                </a:lnTo>
                <a:lnTo>
                  <a:pt x="47423" y="53475"/>
                </a:lnTo>
                <a:lnTo>
                  <a:pt x="47405" y="53376"/>
                </a:lnTo>
                <a:lnTo>
                  <a:pt x="47378" y="53276"/>
                </a:lnTo>
                <a:lnTo>
                  <a:pt x="47342" y="53177"/>
                </a:lnTo>
                <a:lnTo>
                  <a:pt x="47306" y="53069"/>
                </a:lnTo>
                <a:lnTo>
                  <a:pt x="47252" y="52970"/>
                </a:lnTo>
                <a:lnTo>
                  <a:pt x="47198" y="52861"/>
                </a:lnTo>
                <a:lnTo>
                  <a:pt x="47125" y="52762"/>
                </a:lnTo>
                <a:lnTo>
                  <a:pt x="46981" y="52555"/>
                </a:lnTo>
                <a:lnTo>
                  <a:pt x="46819" y="52338"/>
                </a:lnTo>
                <a:lnTo>
                  <a:pt x="46629" y="52131"/>
                </a:lnTo>
                <a:lnTo>
                  <a:pt x="46431" y="51923"/>
                </a:lnTo>
                <a:lnTo>
                  <a:pt x="46215" y="51716"/>
                </a:lnTo>
                <a:lnTo>
                  <a:pt x="45998" y="51509"/>
                </a:lnTo>
                <a:lnTo>
                  <a:pt x="45773" y="51310"/>
                </a:lnTo>
                <a:lnTo>
                  <a:pt x="45322" y="50922"/>
                </a:lnTo>
                <a:lnTo>
                  <a:pt x="44889" y="50571"/>
                </a:lnTo>
                <a:lnTo>
                  <a:pt x="44790" y="50471"/>
                </a:lnTo>
                <a:lnTo>
                  <a:pt x="44699" y="50363"/>
                </a:lnTo>
                <a:lnTo>
                  <a:pt x="44618" y="50228"/>
                </a:lnTo>
                <a:lnTo>
                  <a:pt x="44537" y="50084"/>
                </a:lnTo>
                <a:lnTo>
                  <a:pt x="44465" y="49912"/>
                </a:lnTo>
                <a:lnTo>
                  <a:pt x="44393" y="49732"/>
                </a:lnTo>
                <a:lnTo>
                  <a:pt x="44339" y="49542"/>
                </a:lnTo>
                <a:lnTo>
                  <a:pt x="44284" y="49335"/>
                </a:lnTo>
                <a:lnTo>
                  <a:pt x="44230" y="49119"/>
                </a:lnTo>
                <a:lnTo>
                  <a:pt x="44185" y="48893"/>
                </a:lnTo>
                <a:lnTo>
                  <a:pt x="44140" y="48659"/>
                </a:lnTo>
                <a:lnTo>
                  <a:pt x="44104" y="48415"/>
                </a:lnTo>
                <a:lnTo>
                  <a:pt x="44050" y="47910"/>
                </a:lnTo>
                <a:lnTo>
                  <a:pt x="43996" y="47396"/>
                </a:lnTo>
                <a:lnTo>
                  <a:pt x="43969" y="46864"/>
                </a:lnTo>
                <a:lnTo>
                  <a:pt x="43942" y="46341"/>
                </a:lnTo>
                <a:lnTo>
                  <a:pt x="43924" y="45836"/>
                </a:lnTo>
                <a:lnTo>
                  <a:pt x="43906" y="45340"/>
                </a:lnTo>
                <a:lnTo>
                  <a:pt x="43897" y="44465"/>
                </a:lnTo>
                <a:lnTo>
                  <a:pt x="43888" y="44095"/>
                </a:lnTo>
                <a:lnTo>
                  <a:pt x="43870" y="43788"/>
                </a:lnTo>
                <a:lnTo>
                  <a:pt x="43870" y="43698"/>
                </a:lnTo>
                <a:lnTo>
                  <a:pt x="43879" y="43590"/>
                </a:lnTo>
                <a:lnTo>
                  <a:pt x="43906" y="43328"/>
                </a:lnTo>
                <a:lnTo>
                  <a:pt x="43960" y="42986"/>
                </a:lnTo>
                <a:lnTo>
                  <a:pt x="44041" y="42589"/>
                </a:lnTo>
                <a:lnTo>
                  <a:pt x="44131" y="42138"/>
                </a:lnTo>
                <a:lnTo>
                  <a:pt x="44239" y="41642"/>
                </a:lnTo>
                <a:lnTo>
                  <a:pt x="44510" y="40523"/>
                </a:lnTo>
                <a:lnTo>
                  <a:pt x="44826" y="39279"/>
                </a:lnTo>
                <a:lnTo>
                  <a:pt x="45177" y="37962"/>
                </a:lnTo>
                <a:lnTo>
                  <a:pt x="45538" y="36627"/>
                </a:lnTo>
                <a:lnTo>
                  <a:pt x="45899" y="35319"/>
                </a:lnTo>
                <a:lnTo>
                  <a:pt x="46070" y="35373"/>
                </a:lnTo>
                <a:lnTo>
                  <a:pt x="46224" y="35428"/>
                </a:lnTo>
                <a:lnTo>
                  <a:pt x="46323" y="35482"/>
                </a:lnTo>
                <a:lnTo>
                  <a:pt x="46413" y="35554"/>
                </a:lnTo>
                <a:lnTo>
                  <a:pt x="46503" y="35644"/>
                </a:lnTo>
                <a:lnTo>
                  <a:pt x="46584" y="35743"/>
                </a:lnTo>
                <a:lnTo>
                  <a:pt x="46666" y="35860"/>
                </a:lnTo>
                <a:lnTo>
                  <a:pt x="46738" y="35987"/>
                </a:lnTo>
                <a:lnTo>
                  <a:pt x="46810" y="36131"/>
                </a:lnTo>
                <a:lnTo>
                  <a:pt x="46873" y="36284"/>
                </a:lnTo>
                <a:lnTo>
                  <a:pt x="46927" y="36447"/>
                </a:lnTo>
                <a:lnTo>
                  <a:pt x="46981" y="36627"/>
                </a:lnTo>
                <a:lnTo>
                  <a:pt x="47026" y="36816"/>
                </a:lnTo>
                <a:lnTo>
                  <a:pt x="47071" y="37015"/>
                </a:lnTo>
                <a:lnTo>
                  <a:pt x="47116" y="37222"/>
                </a:lnTo>
                <a:lnTo>
                  <a:pt x="47153" y="37448"/>
                </a:lnTo>
                <a:lnTo>
                  <a:pt x="47207" y="37908"/>
                </a:lnTo>
                <a:lnTo>
                  <a:pt x="47252" y="38413"/>
                </a:lnTo>
                <a:lnTo>
                  <a:pt x="47288" y="38936"/>
                </a:lnTo>
                <a:lnTo>
                  <a:pt x="47306" y="39486"/>
                </a:lnTo>
                <a:lnTo>
                  <a:pt x="47315" y="40063"/>
                </a:lnTo>
                <a:lnTo>
                  <a:pt x="47306" y="40650"/>
                </a:lnTo>
                <a:lnTo>
                  <a:pt x="47297" y="41254"/>
                </a:lnTo>
                <a:lnTo>
                  <a:pt x="47279" y="41858"/>
                </a:lnTo>
                <a:lnTo>
                  <a:pt x="47252" y="42471"/>
                </a:lnTo>
                <a:lnTo>
                  <a:pt x="47180" y="43698"/>
                </a:lnTo>
                <a:lnTo>
                  <a:pt x="47089" y="44889"/>
                </a:lnTo>
                <a:lnTo>
                  <a:pt x="46999" y="46016"/>
                </a:lnTo>
                <a:lnTo>
                  <a:pt x="46909" y="47053"/>
                </a:lnTo>
                <a:lnTo>
                  <a:pt x="46837" y="47964"/>
                </a:lnTo>
                <a:lnTo>
                  <a:pt x="46783" y="48704"/>
                </a:lnTo>
                <a:lnTo>
                  <a:pt x="46765" y="49010"/>
                </a:lnTo>
                <a:lnTo>
                  <a:pt x="46756" y="49263"/>
                </a:lnTo>
                <a:lnTo>
                  <a:pt x="46756" y="49452"/>
                </a:lnTo>
                <a:lnTo>
                  <a:pt x="46774" y="49588"/>
                </a:lnTo>
                <a:lnTo>
                  <a:pt x="46801" y="49696"/>
                </a:lnTo>
                <a:lnTo>
                  <a:pt x="46828" y="49822"/>
                </a:lnTo>
                <a:lnTo>
                  <a:pt x="46927" y="50084"/>
                </a:lnTo>
                <a:lnTo>
                  <a:pt x="47053" y="50381"/>
                </a:lnTo>
                <a:lnTo>
                  <a:pt x="47207" y="50697"/>
                </a:lnTo>
                <a:lnTo>
                  <a:pt x="47378" y="51031"/>
                </a:lnTo>
                <a:lnTo>
                  <a:pt x="47567" y="51364"/>
                </a:lnTo>
                <a:lnTo>
                  <a:pt x="47766" y="51716"/>
                </a:lnTo>
                <a:lnTo>
                  <a:pt x="47964" y="52050"/>
                </a:lnTo>
                <a:lnTo>
                  <a:pt x="48361" y="52690"/>
                </a:lnTo>
                <a:lnTo>
                  <a:pt x="48704" y="53222"/>
                </a:lnTo>
                <a:lnTo>
                  <a:pt x="48965" y="53592"/>
                </a:lnTo>
                <a:lnTo>
                  <a:pt x="49083" y="53754"/>
                </a:lnTo>
                <a:lnTo>
                  <a:pt x="49110" y="53763"/>
                </a:lnTo>
                <a:lnTo>
                  <a:pt x="49164" y="53772"/>
                </a:lnTo>
                <a:lnTo>
                  <a:pt x="49344" y="53790"/>
                </a:lnTo>
                <a:lnTo>
                  <a:pt x="49976" y="53799"/>
                </a:lnTo>
                <a:lnTo>
                  <a:pt x="51833" y="53799"/>
                </a:lnTo>
                <a:lnTo>
                  <a:pt x="53673" y="53772"/>
                </a:lnTo>
                <a:lnTo>
                  <a:pt x="54503" y="53754"/>
                </a:lnTo>
                <a:lnTo>
                  <a:pt x="54512" y="53592"/>
                </a:lnTo>
                <a:lnTo>
                  <a:pt x="54503" y="53430"/>
                </a:lnTo>
                <a:lnTo>
                  <a:pt x="54476" y="53276"/>
                </a:lnTo>
                <a:lnTo>
                  <a:pt x="54440" y="53123"/>
                </a:lnTo>
                <a:lnTo>
                  <a:pt x="54386" y="52979"/>
                </a:lnTo>
                <a:lnTo>
                  <a:pt x="54323" y="52834"/>
                </a:lnTo>
                <a:lnTo>
                  <a:pt x="54251" y="52699"/>
                </a:lnTo>
                <a:lnTo>
                  <a:pt x="54169" y="52564"/>
                </a:lnTo>
                <a:lnTo>
                  <a:pt x="54079" y="52438"/>
                </a:lnTo>
                <a:lnTo>
                  <a:pt x="53980" y="52320"/>
                </a:lnTo>
                <a:lnTo>
                  <a:pt x="53872" y="52203"/>
                </a:lnTo>
                <a:lnTo>
                  <a:pt x="53764" y="52095"/>
                </a:lnTo>
                <a:lnTo>
                  <a:pt x="53646" y="51987"/>
                </a:lnTo>
                <a:lnTo>
                  <a:pt x="53529" y="51887"/>
                </a:lnTo>
                <a:lnTo>
                  <a:pt x="53286" y="51698"/>
                </a:lnTo>
                <a:lnTo>
                  <a:pt x="53042" y="51536"/>
                </a:lnTo>
                <a:lnTo>
                  <a:pt x="52808" y="51391"/>
                </a:lnTo>
                <a:lnTo>
                  <a:pt x="52582" y="51265"/>
                </a:lnTo>
                <a:lnTo>
                  <a:pt x="52384" y="51166"/>
                </a:lnTo>
                <a:lnTo>
                  <a:pt x="52212" y="51085"/>
                </a:lnTo>
                <a:lnTo>
                  <a:pt x="52086" y="51031"/>
                </a:lnTo>
                <a:lnTo>
                  <a:pt x="51969" y="50985"/>
                </a:lnTo>
                <a:lnTo>
                  <a:pt x="51879" y="50913"/>
                </a:lnTo>
                <a:lnTo>
                  <a:pt x="51797" y="50850"/>
                </a:lnTo>
                <a:lnTo>
                  <a:pt x="51716" y="50769"/>
                </a:lnTo>
                <a:lnTo>
                  <a:pt x="51635" y="50688"/>
                </a:lnTo>
                <a:lnTo>
                  <a:pt x="51563" y="50598"/>
                </a:lnTo>
                <a:lnTo>
                  <a:pt x="51491" y="50507"/>
                </a:lnTo>
                <a:lnTo>
                  <a:pt x="51428" y="50408"/>
                </a:lnTo>
                <a:lnTo>
                  <a:pt x="51364" y="50309"/>
                </a:lnTo>
                <a:lnTo>
                  <a:pt x="51256" y="50102"/>
                </a:lnTo>
                <a:lnTo>
                  <a:pt x="51157" y="49867"/>
                </a:lnTo>
                <a:lnTo>
                  <a:pt x="51076" y="49624"/>
                </a:lnTo>
                <a:lnTo>
                  <a:pt x="51004" y="49371"/>
                </a:lnTo>
                <a:lnTo>
                  <a:pt x="50941" y="49110"/>
                </a:lnTo>
                <a:lnTo>
                  <a:pt x="50895" y="48830"/>
                </a:lnTo>
                <a:lnTo>
                  <a:pt x="50850" y="48550"/>
                </a:lnTo>
                <a:lnTo>
                  <a:pt x="50823" y="48253"/>
                </a:lnTo>
                <a:lnTo>
                  <a:pt x="50805" y="47955"/>
                </a:lnTo>
                <a:lnTo>
                  <a:pt x="50787" y="47657"/>
                </a:lnTo>
                <a:lnTo>
                  <a:pt x="50787" y="47351"/>
                </a:lnTo>
                <a:lnTo>
                  <a:pt x="50787" y="47044"/>
                </a:lnTo>
                <a:lnTo>
                  <a:pt x="50796" y="46747"/>
                </a:lnTo>
                <a:lnTo>
                  <a:pt x="50814" y="46440"/>
                </a:lnTo>
                <a:lnTo>
                  <a:pt x="50859" y="45845"/>
                </a:lnTo>
                <a:lnTo>
                  <a:pt x="50914" y="45267"/>
                </a:lnTo>
                <a:lnTo>
                  <a:pt x="50977" y="44726"/>
                </a:lnTo>
                <a:lnTo>
                  <a:pt x="51103" y="43788"/>
                </a:lnTo>
                <a:lnTo>
                  <a:pt x="51157" y="43409"/>
                </a:lnTo>
                <a:lnTo>
                  <a:pt x="51193" y="43112"/>
                </a:lnTo>
                <a:lnTo>
                  <a:pt x="51211" y="42968"/>
                </a:lnTo>
                <a:lnTo>
                  <a:pt x="51247" y="42787"/>
                </a:lnTo>
                <a:lnTo>
                  <a:pt x="51346" y="42318"/>
                </a:lnTo>
                <a:lnTo>
                  <a:pt x="51482" y="41741"/>
                </a:lnTo>
                <a:lnTo>
                  <a:pt x="51644" y="41073"/>
                </a:lnTo>
                <a:lnTo>
                  <a:pt x="51842" y="40325"/>
                </a:lnTo>
                <a:lnTo>
                  <a:pt x="52050" y="39540"/>
                </a:lnTo>
                <a:lnTo>
                  <a:pt x="52501" y="37899"/>
                </a:lnTo>
                <a:lnTo>
                  <a:pt x="52952" y="36320"/>
                </a:lnTo>
                <a:lnTo>
                  <a:pt x="53331" y="34977"/>
                </a:lnTo>
                <a:lnTo>
                  <a:pt x="53700" y="33696"/>
                </a:lnTo>
                <a:lnTo>
                  <a:pt x="53899" y="33506"/>
                </a:lnTo>
                <a:lnTo>
                  <a:pt x="54106" y="33290"/>
                </a:lnTo>
                <a:lnTo>
                  <a:pt x="54314" y="33056"/>
                </a:lnTo>
                <a:lnTo>
                  <a:pt x="54530" y="32794"/>
                </a:lnTo>
                <a:lnTo>
                  <a:pt x="54747" y="32514"/>
                </a:lnTo>
                <a:lnTo>
                  <a:pt x="54963" y="32208"/>
                </a:lnTo>
                <a:lnTo>
                  <a:pt x="55180" y="31892"/>
                </a:lnTo>
                <a:lnTo>
                  <a:pt x="55396" y="31558"/>
                </a:lnTo>
                <a:lnTo>
                  <a:pt x="55621" y="31216"/>
                </a:lnTo>
                <a:lnTo>
                  <a:pt x="55838" y="30855"/>
                </a:lnTo>
                <a:lnTo>
                  <a:pt x="56063" y="30494"/>
                </a:lnTo>
                <a:lnTo>
                  <a:pt x="56280" y="30115"/>
                </a:lnTo>
                <a:lnTo>
                  <a:pt x="56704" y="29349"/>
                </a:lnTo>
                <a:lnTo>
                  <a:pt x="57119" y="28573"/>
                </a:lnTo>
                <a:lnTo>
                  <a:pt x="57515" y="27806"/>
                </a:lnTo>
                <a:lnTo>
                  <a:pt x="57885" y="27049"/>
                </a:lnTo>
                <a:lnTo>
                  <a:pt x="58228" y="26327"/>
                </a:lnTo>
                <a:lnTo>
                  <a:pt x="58544" y="25651"/>
                </a:lnTo>
                <a:lnTo>
                  <a:pt x="58814" y="25028"/>
                </a:lnTo>
                <a:lnTo>
                  <a:pt x="59040" y="24487"/>
                </a:lnTo>
                <a:lnTo>
                  <a:pt x="59220" y="24036"/>
                </a:lnTo>
                <a:lnTo>
                  <a:pt x="59355" y="23685"/>
                </a:lnTo>
                <a:lnTo>
                  <a:pt x="59464" y="23333"/>
                </a:lnTo>
                <a:lnTo>
                  <a:pt x="59590" y="22900"/>
                </a:lnTo>
                <a:lnTo>
                  <a:pt x="59915" y="21827"/>
                </a:lnTo>
                <a:lnTo>
                  <a:pt x="60690" y="19193"/>
                </a:lnTo>
                <a:lnTo>
                  <a:pt x="61096" y="17831"/>
                </a:lnTo>
                <a:lnTo>
                  <a:pt x="61294" y="17191"/>
                </a:lnTo>
                <a:lnTo>
                  <a:pt x="61493" y="16596"/>
                </a:lnTo>
                <a:lnTo>
                  <a:pt x="61673" y="16045"/>
                </a:lnTo>
                <a:lnTo>
                  <a:pt x="61845" y="15567"/>
                </a:lnTo>
                <a:lnTo>
                  <a:pt x="61998" y="15171"/>
                </a:lnTo>
                <a:lnTo>
                  <a:pt x="62070" y="15008"/>
                </a:lnTo>
                <a:lnTo>
                  <a:pt x="62142" y="14864"/>
                </a:lnTo>
                <a:lnTo>
                  <a:pt x="62214" y="14747"/>
                </a:lnTo>
                <a:lnTo>
                  <a:pt x="62305" y="14620"/>
                </a:lnTo>
                <a:lnTo>
                  <a:pt x="62413" y="14503"/>
                </a:lnTo>
                <a:lnTo>
                  <a:pt x="62548" y="14386"/>
                </a:lnTo>
                <a:lnTo>
                  <a:pt x="62692" y="14269"/>
                </a:lnTo>
                <a:lnTo>
                  <a:pt x="62855" y="14160"/>
                </a:lnTo>
                <a:lnTo>
                  <a:pt x="63026" y="14052"/>
                </a:lnTo>
                <a:lnTo>
                  <a:pt x="63216" y="13944"/>
                </a:lnTo>
                <a:lnTo>
                  <a:pt x="63414" y="13845"/>
                </a:lnTo>
                <a:lnTo>
                  <a:pt x="63630" y="13746"/>
                </a:lnTo>
                <a:lnTo>
                  <a:pt x="63847" y="13655"/>
                </a:lnTo>
                <a:lnTo>
                  <a:pt x="64081" y="13565"/>
                </a:lnTo>
                <a:lnTo>
                  <a:pt x="64316" y="13475"/>
                </a:lnTo>
                <a:lnTo>
                  <a:pt x="64559" y="13394"/>
                </a:lnTo>
                <a:lnTo>
                  <a:pt x="65064" y="13241"/>
                </a:lnTo>
                <a:lnTo>
                  <a:pt x="65579" y="13096"/>
                </a:lnTo>
                <a:lnTo>
                  <a:pt x="66102" y="12970"/>
                </a:lnTo>
                <a:lnTo>
                  <a:pt x="66625" y="12862"/>
                </a:lnTo>
                <a:lnTo>
                  <a:pt x="67130" y="12772"/>
                </a:lnTo>
                <a:lnTo>
                  <a:pt x="67608" y="12690"/>
                </a:lnTo>
                <a:lnTo>
                  <a:pt x="68059" y="12636"/>
                </a:lnTo>
                <a:lnTo>
                  <a:pt x="68474" y="12591"/>
                </a:lnTo>
                <a:lnTo>
                  <a:pt x="68843" y="12573"/>
                </a:lnTo>
                <a:lnTo>
                  <a:pt x="69006" y="12555"/>
                </a:lnTo>
                <a:lnTo>
                  <a:pt x="69159" y="12537"/>
                </a:lnTo>
                <a:lnTo>
                  <a:pt x="69294" y="12501"/>
                </a:lnTo>
                <a:lnTo>
                  <a:pt x="69421" y="12465"/>
                </a:lnTo>
                <a:lnTo>
                  <a:pt x="69538" y="12411"/>
                </a:lnTo>
                <a:lnTo>
                  <a:pt x="69646" y="12348"/>
                </a:lnTo>
                <a:lnTo>
                  <a:pt x="69745" y="12284"/>
                </a:lnTo>
                <a:lnTo>
                  <a:pt x="69836" y="12212"/>
                </a:lnTo>
                <a:lnTo>
                  <a:pt x="69917" y="12140"/>
                </a:lnTo>
                <a:lnTo>
                  <a:pt x="69980" y="12059"/>
                </a:lnTo>
                <a:lnTo>
                  <a:pt x="70043" y="11969"/>
                </a:lnTo>
                <a:lnTo>
                  <a:pt x="70097" y="11879"/>
                </a:lnTo>
                <a:lnTo>
                  <a:pt x="70151" y="11788"/>
                </a:lnTo>
                <a:lnTo>
                  <a:pt x="70187" y="11698"/>
                </a:lnTo>
                <a:lnTo>
                  <a:pt x="70223" y="11599"/>
                </a:lnTo>
                <a:lnTo>
                  <a:pt x="70250" y="11509"/>
                </a:lnTo>
                <a:lnTo>
                  <a:pt x="70296" y="11319"/>
                </a:lnTo>
                <a:lnTo>
                  <a:pt x="70323" y="11139"/>
                </a:lnTo>
                <a:lnTo>
                  <a:pt x="70332" y="10968"/>
                </a:lnTo>
                <a:lnTo>
                  <a:pt x="70332" y="10814"/>
                </a:lnTo>
                <a:lnTo>
                  <a:pt x="70332" y="10688"/>
                </a:lnTo>
                <a:lnTo>
                  <a:pt x="70323" y="10589"/>
                </a:lnTo>
                <a:lnTo>
                  <a:pt x="70314" y="10499"/>
                </a:lnTo>
                <a:lnTo>
                  <a:pt x="70485" y="10508"/>
                </a:lnTo>
                <a:lnTo>
                  <a:pt x="70647" y="10508"/>
                </a:lnTo>
                <a:lnTo>
                  <a:pt x="70810" y="10499"/>
                </a:lnTo>
                <a:lnTo>
                  <a:pt x="70963" y="10490"/>
                </a:lnTo>
                <a:lnTo>
                  <a:pt x="71107" y="10472"/>
                </a:lnTo>
                <a:lnTo>
                  <a:pt x="71243" y="10445"/>
                </a:lnTo>
                <a:lnTo>
                  <a:pt x="71378" y="10409"/>
                </a:lnTo>
                <a:lnTo>
                  <a:pt x="71513" y="10372"/>
                </a:lnTo>
                <a:lnTo>
                  <a:pt x="71639" y="10327"/>
                </a:lnTo>
                <a:lnTo>
                  <a:pt x="71757" y="10282"/>
                </a:lnTo>
                <a:lnTo>
                  <a:pt x="71865" y="10228"/>
                </a:lnTo>
                <a:lnTo>
                  <a:pt x="71973" y="10174"/>
                </a:lnTo>
                <a:lnTo>
                  <a:pt x="72081" y="10111"/>
                </a:lnTo>
                <a:lnTo>
                  <a:pt x="72172" y="10048"/>
                </a:lnTo>
                <a:lnTo>
                  <a:pt x="72271" y="9976"/>
                </a:lnTo>
                <a:lnTo>
                  <a:pt x="72361" y="9903"/>
                </a:lnTo>
                <a:lnTo>
                  <a:pt x="72442" y="9822"/>
                </a:lnTo>
                <a:lnTo>
                  <a:pt x="72523" y="9741"/>
                </a:lnTo>
                <a:lnTo>
                  <a:pt x="72668" y="9570"/>
                </a:lnTo>
                <a:lnTo>
                  <a:pt x="72794" y="9389"/>
                </a:lnTo>
                <a:lnTo>
                  <a:pt x="72902" y="9191"/>
                </a:lnTo>
                <a:lnTo>
                  <a:pt x="73001" y="8993"/>
                </a:lnTo>
                <a:lnTo>
                  <a:pt x="73082" y="8785"/>
                </a:lnTo>
                <a:lnTo>
                  <a:pt x="73155" y="8578"/>
                </a:lnTo>
                <a:lnTo>
                  <a:pt x="73218" y="8370"/>
                </a:lnTo>
                <a:lnTo>
                  <a:pt x="73263" y="8154"/>
                </a:lnTo>
                <a:lnTo>
                  <a:pt x="73299" y="7946"/>
                </a:lnTo>
                <a:lnTo>
                  <a:pt x="73326" y="7739"/>
                </a:lnTo>
                <a:lnTo>
                  <a:pt x="73344" y="7531"/>
                </a:lnTo>
                <a:lnTo>
                  <a:pt x="73353" y="7333"/>
                </a:lnTo>
                <a:lnTo>
                  <a:pt x="73353" y="7144"/>
                </a:lnTo>
                <a:lnTo>
                  <a:pt x="73353" y="6963"/>
                </a:lnTo>
                <a:lnTo>
                  <a:pt x="73344" y="6801"/>
                </a:lnTo>
                <a:lnTo>
                  <a:pt x="73317" y="6503"/>
                </a:lnTo>
                <a:lnTo>
                  <a:pt x="73281" y="6278"/>
                </a:lnTo>
                <a:lnTo>
                  <a:pt x="73263" y="6197"/>
                </a:lnTo>
                <a:lnTo>
                  <a:pt x="73245" y="6142"/>
                </a:lnTo>
                <a:lnTo>
                  <a:pt x="73227" y="6106"/>
                </a:lnTo>
                <a:lnTo>
                  <a:pt x="73209" y="6097"/>
                </a:lnTo>
                <a:lnTo>
                  <a:pt x="73137" y="6097"/>
                </a:lnTo>
                <a:lnTo>
                  <a:pt x="72974" y="6088"/>
                </a:lnTo>
                <a:lnTo>
                  <a:pt x="72731" y="6070"/>
                </a:lnTo>
                <a:lnTo>
                  <a:pt x="72424" y="6034"/>
                </a:lnTo>
                <a:lnTo>
                  <a:pt x="72063" y="5980"/>
                </a:lnTo>
                <a:lnTo>
                  <a:pt x="71666" y="5908"/>
                </a:lnTo>
                <a:lnTo>
                  <a:pt x="71234" y="5809"/>
                </a:lnTo>
                <a:lnTo>
                  <a:pt x="71017" y="5746"/>
                </a:lnTo>
                <a:lnTo>
                  <a:pt x="70783" y="5683"/>
                </a:lnTo>
                <a:lnTo>
                  <a:pt x="70557" y="5610"/>
                </a:lnTo>
                <a:lnTo>
                  <a:pt x="70332" y="5529"/>
                </a:lnTo>
                <a:lnTo>
                  <a:pt x="70106" y="5439"/>
                </a:lnTo>
                <a:lnTo>
                  <a:pt x="69881" y="5340"/>
                </a:lnTo>
                <a:lnTo>
                  <a:pt x="69655" y="5232"/>
                </a:lnTo>
                <a:lnTo>
                  <a:pt x="69448" y="5114"/>
                </a:lnTo>
                <a:lnTo>
                  <a:pt x="69240" y="4997"/>
                </a:lnTo>
                <a:lnTo>
                  <a:pt x="69033" y="4862"/>
                </a:lnTo>
                <a:lnTo>
                  <a:pt x="68843" y="4717"/>
                </a:lnTo>
                <a:lnTo>
                  <a:pt x="68672" y="4564"/>
                </a:lnTo>
                <a:lnTo>
                  <a:pt x="68501" y="4393"/>
                </a:lnTo>
                <a:lnTo>
                  <a:pt x="68347" y="4221"/>
                </a:lnTo>
                <a:lnTo>
                  <a:pt x="68212" y="4032"/>
                </a:lnTo>
                <a:lnTo>
                  <a:pt x="68095" y="3834"/>
                </a:lnTo>
                <a:lnTo>
                  <a:pt x="68041" y="3725"/>
                </a:lnTo>
                <a:lnTo>
                  <a:pt x="67996" y="3617"/>
                </a:lnTo>
                <a:lnTo>
                  <a:pt x="67951" y="3509"/>
                </a:lnTo>
                <a:lnTo>
                  <a:pt x="67915" y="3392"/>
                </a:lnTo>
                <a:lnTo>
                  <a:pt x="67878" y="3283"/>
                </a:lnTo>
                <a:lnTo>
                  <a:pt x="67833" y="3166"/>
                </a:lnTo>
                <a:lnTo>
                  <a:pt x="67779" y="3058"/>
                </a:lnTo>
                <a:lnTo>
                  <a:pt x="67725" y="2950"/>
                </a:lnTo>
                <a:lnTo>
                  <a:pt x="67662" y="2841"/>
                </a:lnTo>
                <a:lnTo>
                  <a:pt x="67599" y="2733"/>
                </a:lnTo>
                <a:lnTo>
                  <a:pt x="67455" y="2535"/>
                </a:lnTo>
                <a:lnTo>
                  <a:pt x="67292" y="2336"/>
                </a:lnTo>
                <a:lnTo>
                  <a:pt x="67112" y="2147"/>
                </a:lnTo>
                <a:lnTo>
                  <a:pt x="66913" y="1967"/>
                </a:lnTo>
                <a:lnTo>
                  <a:pt x="66697" y="1795"/>
                </a:lnTo>
                <a:lnTo>
                  <a:pt x="66462" y="1633"/>
                </a:lnTo>
                <a:lnTo>
                  <a:pt x="66219" y="1471"/>
                </a:lnTo>
                <a:lnTo>
                  <a:pt x="65966" y="1326"/>
                </a:lnTo>
                <a:lnTo>
                  <a:pt x="65705" y="1182"/>
                </a:lnTo>
                <a:lnTo>
                  <a:pt x="65425" y="1047"/>
                </a:lnTo>
                <a:lnTo>
                  <a:pt x="65137" y="920"/>
                </a:lnTo>
                <a:lnTo>
                  <a:pt x="64839" y="803"/>
                </a:lnTo>
                <a:lnTo>
                  <a:pt x="64541" y="695"/>
                </a:lnTo>
                <a:lnTo>
                  <a:pt x="64235" y="596"/>
                </a:lnTo>
                <a:lnTo>
                  <a:pt x="63919" y="497"/>
                </a:lnTo>
                <a:lnTo>
                  <a:pt x="63603" y="415"/>
                </a:lnTo>
                <a:lnTo>
                  <a:pt x="63288" y="334"/>
                </a:lnTo>
                <a:lnTo>
                  <a:pt x="62963" y="262"/>
                </a:lnTo>
                <a:lnTo>
                  <a:pt x="62647" y="208"/>
                </a:lnTo>
                <a:lnTo>
                  <a:pt x="62323" y="154"/>
                </a:lnTo>
                <a:lnTo>
                  <a:pt x="61998" y="100"/>
                </a:lnTo>
                <a:lnTo>
                  <a:pt x="61682" y="64"/>
                </a:lnTo>
                <a:lnTo>
                  <a:pt x="61376" y="37"/>
                </a:lnTo>
                <a:lnTo>
                  <a:pt x="61060" y="19"/>
                </a:lnTo>
                <a:lnTo>
                  <a:pt x="6076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Motiváció</a:t>
            </a:r>
            <a:r>
              <a:rPr lang="hu-HU" dirty="0"/>
              <a:t> az MI használatára</a:t>
            </a:r>
            <a:endParaRPr dirty="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672972" y="2924225"/>
            <a:ext cx="1824425" cy="1127272"/>
            <a:chOff x="672972" y="2924225"/>
            <a:chExt cx="1824425" cy="1127272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672972" y="3719697"/>
              <a:ext cx="182442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Időhatékon</a:t>
              </a:r>
              <a:r>
                <a:rPr lang="hu-HU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yság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1177038" y="2924225"/>
              <a:ext cx="621300" cy="621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1" name="Google Shape;91;p16"/>
          <p:cNvGrpSpPr/>
          <p:nvPr/>
        </p:nvGrpSpPr>
        <p:grpSpPr>
          <a:xfrm>
            <a:off x="6863345" y="2924225"/>
            <a:ext cx="1651200" cy="1127272"/>
            <a:chOff x="6863345" y="2924225"/>
            <a:chExt cx="1651200" cy="1127272"/>
          </a:xfrm>
        </p:grpSpPr>
        <p:sp>
          <p:nvSpPr>
            <p:cNvPr id="92" name="Google Shape;92;p16"/>
            <p:cNvSpPr txBox="1"/>
            <p:nvPr/>
          </p:nvSpPr>
          <p:spPr>
            <a:xfrm>
              <a:off x="6863345" y="3719697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Igény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7345638" y="2924225"/>
              <a:ext cx="621300" cy="62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5" name="Google Shape;95;p16"/>
          <p:cNvGrpSpPr/>
          <p:nvPr/>
        </p:nvGrpSpPr>
        <p:grpSpPr>
          <a:xfrm>
            <a:off x="3541488" y="2924225"/>
            <a:ext cx="2061000" cy="1598300"/>
            <a:chOff x="3541488" y="2924225"/>
            <a:chExt cx="2061000" cy="1598300"/>
          </a:xfrm>
        </p:grpSpPr>
        <p:sp>
          <p:nvSpPr>
            <p:cNvPr id="96" name="Google Shape;96;p16"/>
            <p:cNvSpPr txBox="1"/>
            <p:nvPr/>
          </p:nvSpPr>
          <p:spPr>
            <a:xfrm>
              <a:off x="3746388" y="369792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Korszer</a:t>
              </a:r>
              <a:r>
                <a:rPr lang="hu-HU" sz="18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űség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3541488" y="40395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4261338" y="2924225"/>
              <a:ext cx="621300" cy="6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7" name="Google Shape;2266;p46">
            <a:extLst>
              <a:ext uri="{FF2B5EF4-FFF2-40B4-BE49-F238E27FC236}">
                <a16:creationId xmlns:a16="http://schemas.microsoft.com/office/drawing/2014/main" id="{0F7D32DA-6D1E-8E5D-A103-01B59284CC95}"/>
              </a:ext>
            </a:extLst>
          </p:cNvPr>
          <p:cNvSpPr/>
          <p:nvPr/>
        </p:nvSpPr>
        <p:spPr>
          <a:xfrm>
            <a:off x="4033788" y="993200"/>
            <a:ext cx="1076400" cy="10764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306;p46">
            <a:extLst>
              <a:ext uri="{FF2B5EF4-FFF2-40B4-BE49-F238E27FC236}">
                <a16:creationId xmlns:a16="http://schemas.microsoft.com/office/drawing/2014/main" id="{F4A5A4F1-1C94-FD0E-BEF1-08BE9CF015CA}"/>
              </a:ext>
            </a:extLst>
          </p:cNvPr>
          <p:cNvSpPr/>
          <p:nvPr/>
        </p:nvSpPr>
        <p:spPr>
          <a:xfrm>
            <a:off x="4272053" y="1211269"/>
            <a:ext cx="599869" cy="575916"/>
          </a:xfrm>
          <a:custGeom>
            <a:avLst/>
            <a:gdLst/>
            <a:ahLst/>
            <a:cxnLst/>
            <a:rect l="l" t="t" r="r" b="b"/>
            <a:pathLst>
              <a:path w="58353" h="56023" extrusionOk="0">
                <a:moveTo>
                  <a:pt x="20559" y="1"/>
                </a:moveTo>
                <a:lnTo>
                  <a:pt x="20389" y="14"/>
                </a:lnTo>
                <a:lnTo>
                  <a:pt x="20232" y="40"/>
                </a:lnTo>
                <a:lnTo>
                  <a:pt x="20088" y="66"/>
                </a:lnTo>
                <a:lnTo>
                  <a:pt x="19944" y="118"/>
                </a:lnTo>
                <a:lnTo>
                  <a:pt x="19800" y="184"/>
                </a:lnTo>
                <a:lnTo>
                  <a:pt x="19669" y="263"/>
                </a:lnTo>
                <a:lnTo>
                  <a:pt x="19551" y="354"/>
                </a:lnTo>
                <a:lnTo>
                  <a:pt x="19433" y="446"/>
                </a:lnTo>
                <a:lnTo>
                  <a:pt x="19342" y="551"/>
                </a:lnTo>
                <a:lnTo>
                  <a:pt x="19250" y="668"/>
                </a:lnTo>
                <a:lnTo>
                  <a:pt x="19171" y="799"/>
                </a:lnTo>
                <a:lnTo>
                  <a:pt x="19106" y="930"/>
                </a:lnTo>
                <a:lnTo>
                  <a:pt x="19054" y="1061"/>
                </a:lnTo>
                <a:lnTo>
                  <a:pt x="19014" y="1205"/>
                </a:lnTo>
                <a:lnTo>
                  <a:pt x="18988" y="1363"/>
                </a:lnTo>
                <a:lnTo>
                  <a:pt x="18975" y="1520"/>
                </a:lnTo>
                <a:lnTo>
                  <a:pt x="18975" y="18229"/>
                </a:lnTo>
                <a:lnTo>
                  <a:pt x="1414" y="18229"/>
                </a:lnTo>
                <a:lnTo>
                  <a:pt x="1257" y="18255"/>
                </a:lnTo>
                <a:lnTo>
                  <a:pt x="1100" y="18295"/>
                </a:lnTo>
                <a:lnTo>
                  <a:pt x="956" y="18347"/>
                </a:lnTo>
                <a:lnTo>
                  <a:pt x="825" y="18399"/>
                </a:lnTo>
                <a:lnTo>
                  <a:pt x="694" y="18478"/>
                </a:lnTo>
                <a:lnTo>
                  <a:pt x="576" y="18570"/>
                </a:lnTo>
                <a:lnTo>
                  <a:pt x="458" y="18661"/>
                </a:lnTo>
                <a:lnTo>
                  <a:pt x="354" y="18779"/>
                </a:lnTo>
                <a:lnTo>
                  <a:pt x="262" y="18884"/>
                </a:lnTo>
                <a:lnTo>
                  <a:pt x="183" y="19015"/>
                </a:lnTo>
                <a:lnTo>
                  <a:pt x="118" y="19146"/>
                </a:lnTo>
                <a:lnTo>
                  <a:pt x="65" y="19290"/>
                </a:lnTo>
                <a:lnTo>
                  <a:pt x="26" y="19434"/>
                </a:lnTo>
                <a:lnTo>
                  <a:pt x="13" y="19578"/>
                </a:lnTo>
                <a:lnTo>
                  <a:pt x="0" y="19735"/>
                </a:lnTo>
                <a:lnTo>
                  <a:pt x="0" y="36288"/>
                </a:lnTo>
                <a:lnTo>
                  <a:pt x="13" y="36445"/>
                </a:lnTo>
                <a:lnTo>
                  <a:pt x="26" y="36602"/>
                </a:lnTo>
                <a:lnTo>
                  <a:pt x="65" y="36746"/>
                </a:lnTo>
                <a:lnTo>
                  <a:pt x="118" y="36877"/>
                </a:lnTo>
                <a:lnTo>
                  <a:pt x="183" y="37008"/>
                </a:lnTo>
                <a:lnTo>
                  <a:pt x="262" y="37139"/>
                </a:lnTo>
                <a:lnTo>
                  <a:pt x="354" y="37257"/>
                </a:lnTo>
                <a:lnTo>
                  <a:pt x="458" y="37361"/>
                </a:lnTo>
                <a:lnTo>
                  <a:pt x="576" y="37453"/>
                </a:lnTo>
                <a:lnTo>
                  <a:pt x="694" y="37545"/>
                </a:lnTo>
                <a:lnTo>
                  <a:pt x="825" y="37623"/>
                </a:lnTo>
                <a:lnTo>
                  <a:pt x="956" y="37689"/>
                </a:lnTo>
                <a:lnTo>
                  <a:pt x="1100" y="37741"/>
                </a:lnTo>
                <a:lnTo>
                  <a:pt x="1257" y="37767"/>
                </a:lnTo>
                <a:lnTo>
                  <a:pt x="1414" y="37793"/>
                </a:lnTo>
                <a:lnTo>
                  <a:pt x="1571" y="37807"/>
                </a:lnTo>
                <a:lnTo>
                  <a:pt x="18975" y="37807"/>
                </a:lnTo>
                <a:lnTo>
                  <a:pt x="18975" y="54516"/>
                </a:lnTo>
                <a:lnTo>
                  <a:pt x="18988" y="54660"/>
                </a:lnTo>
                <a:lnTo>
                  <a:pt x="19014" y="54817"/>
                </a:lnTo>
                <a:lnTo>
                  <a:pt x="19054" y="54961"/>
                </a:lnTo>
                <a:lnTo>
                  <a:pt x="19106" y="55092"/>
                </a:lnTo>
                <a:lnTo>
                  <a:pt x="19171" y="55236"/>
                </a:lnTo>
                <a:lnTo>
                  <a:pt x="19250" y="55354"/>
                </a:lnTo>
                <a:lnTo>
                  <a:pt x="19342" y="55472"/>
                </a:lnTo>
                <a:lnTo>
                  <a:pt x="19433" y="55577"/>
                </a:lnTo>
                <a:lnTo>
                  <a:pt x="19551" y="55682"/>
                </a:lnTo>
                <a:lnTo>
                  <a:pt x="19669" y="55760"/>
                </a:lnTo>
                <a:lnTo>
                  <a:pt x="19800" y="55839"/>
                </a:lnTo>
                <a:lnTo>
                  <a:pt x="19944" y="55904"/>
                </a:lnTo>
                <a:lnTo>
                  <a:pt x="20088" y="55957"/>
                </a:lnTo>
                <a:lnTo>
                  <a:pt x="20232" y="55996"/>
                </a:lnTo>
                <a:lnTo>
                  <a:pt x="20389" y="56009"/>
                </a:lnTo>
                <a:lnTo>
                  <a:pt x="20559" y="56022"/>
                </a:lnTo>
                <a:lnTo>
                  <a:pt x="37793" y="56022"/>
                </a:lnTo>
                <a:lnTo>
                  <a:pt x="37963" y="56009"/>
                </a:lnTo>
                <a:lnTo>
                  <a:pt x="38120" y="55996"/>
                </a:lnTo>
                <a:lnTo>
                  <a:pt x="38264" y="55957"/>
                </a:lnTo>
                <a:lnTo>
                  <a:pt x="38408" y="55904"/>
                </a:lnTo>
                <a:lnTo>
                  <a:pt x="38552" y="55839"/>
                </a:lnTo>
                <a:lnTo>
                  <a:pt x="38683" y="55760"/>
                </a:lnTo>
                <a:lnTo>
                  <a:pt x="38801" y="55682"/>
                </a:lnTo>
                <a:lnTo>
                  <a:pt x="38906" y="55577"/>
                </a:lnTo>
                <a:lnTo>
                  <a:pt x="39011" y="55472"/>
                </a:lnTo>
                <a:lnTo>
                  <a:pt x="39102" y="55354"/>
                </a:lnTo>
                <a:lnTo>
                  <a:pt x="39181" y="55236"/>
                </a:lnTo>
                <a:lnTo>
                  <a:pt x="39246" y="55092"/>
                </a:lnTo>
                <a:lnTo>
                  <a:pt x="39299" y="54961"/>
                </a:lnTo>
                <a:lnTo>
                  <a:pt x="39338" y="54817"/>
                </a:lnTo>
                <a:lnTo>
                  <a:pt x="39364" y="54660"/>
                </a:lnTo>
                <a:lnTo>
                  <a:pt x="39377" y="54516"/>
                </a:lnTo>
                <a:lnTo>
                  <a:pt x="39377" y="37807"/>
                </a:lnTo>
                <a:lnTo>
                  <a:pt x="56781" y="37807"/>
                </a:lnTo>
                <a:lnTo>
                  <a:pt x="56938" y="37793"/>
                </a:lnTo>
                <a:lnTo>
                  <a:pt x="57095" y="37767"/>
                </a:lnTo>
                <a:lnTo>
                  <a:pt x="57239" y="37741"/>
                </a:lnTo>
                <a:lnTo>
                  <a:pt x="57383" y="37689"/>
                </a:lnTo>
                <a:lnTo>
                  <a:pt x="57527" y="37623"/>
                </a:lnTo>
                <a:lnTo>
                  <a:pt x="57658" y="37545"/>
                </a:lnTo>
                <a:lnTo>
                  <a:pt x="57776" y="37453"/>
                </a:lnTo>
                <a:lnTo>
                  <a:pt x="57894" y="37361"/>
                </a:lnTo>
                <a:lnTo>
                  <a:pt x="57986" y="37257"/>
                </a:lnTo>
                <a:lnTo>
                  <a:pt x="58077" y="37139"/>
                </a:lnTo>
                <a:lnTo>
                  <a:pt x="58156" y="37008"/>
                </a:lnTo>
                <a:lnTo>
                  <a:pt x="58234" y="36877"/>
                </a:lnTo>
                <a:lnTo>
                  <a:pt x="58287" y="36746"/>
                </a:lnTo>
                <a:lnTo>
                  <a:pt x="58326" y="36602"/>
                </a:lnTo>
                <a:lnTo>
                  <a:pt x="58339" y="36445"/>
                </a:lnTo>
                <a:lnTo>
                  <a:pt x="58352" y="36288"/>
                </a:lnTo>
                <a:lnTo>
                  <a:pt x="58352" y="19735"/>
                </a:lnTo>
                <a:lnTo>
                  <a:pt x="58339" y="19578"/>
                </a:lnTo>
                <a:lnTo>
                  <a:pt x="58326" y="19434"/>
                </a:lnTo>
                <a:lnTo>
                  <a:pt x="58287" y="19290"/>
                </a:lnTo>
                <a:lnTo>
                  <a:pt x="58234" y="19146"/>
                </a:lnTo>
                <a:lnTo>
                  <a:pt x="58156" y="19015"/>
                </a:lnTo>
                <a:lnTo>
                  <a:pt x="58077" y="18884"/>
                </a:lnTo>
                <a:lnTo>
                  <a:pt x="57986" y="18779"/>
                </a:lnTo>
                <a:lnTo>
                  <a:pt x="57894" y="18661"/>
                </a:lnTo>
                <a:lnTo>
                  <a:pt x="57776" y="18570"/>
                </a:lnTo>
                <a:lnTo>
                  <a:pt x="57658" y="18478"/>
                </a:lnTo>
                <a:lnTo>
                  <a:pt x="57527" y="18399"/>
                </a:lnTo>
                <a:lnTo>
                  <a:pt x="57383" y="18347"/>
                </a:lnTo>
                <a:lnTo>
                  <a:pt x="57239" y="18295"/>
                </a:lnTo>
                <a:lnTo>
                  <a:pt x="57095" y="18255"/>
                </a:lnTo>
                <a:lnTo>
                  <a:pt x="56938" y="18229"/>
                </a:lnTo>
                <a:lnTo>
                  <a:pt x="39377" y="18229"/>
                </a:lnTo>
                <a:lnTo>
                  <a:pt x="39377" y="1520"/>
                </a:lnTo>
                <a:lnTo>
                  <a:pt x="39364" y="1363"/>
                </a:lnTo>
                <a:lnTo>
                  <a:pt x="39338" y="1205"/>
                </a:lnTo>
                <a:lnTo>
                  <a:pt x="39299" y="1061"/>
                </a:lnTo>
                <a:lnTo>
                  <a:pt x="39246" y="930"/>
                </a:lnTo>
                <a:lnTo>
                  <a:pt x="39181" y="799"/>
                </a:lnTo>
                <a:lnTo>
                  <a:pt x="39102" y="668"/>
                </a:lnTo>
                <a:lnTo>
                  <a:pt x="39011" y="551"/>
                </a:lnTo>
                <a:lnTo>
                  <a:pt x="38906" y="446"/>
                </a:lnTo>
                <a:lnTo>
                  <a:pt x="38801" y="354"/>
                </a:lnTo>
                <a:lnTo>
                  <a:pt x="38683" y="263"/>
                </a:lnTo>
                <a:lnTo>
                  <a:pt x="38552" y="184"/>
                </a:lnTo>
                <a:lnTo>
                  <a:pt x="38408" y="118"/>
                </a:lnTo>
                <a:lnTo>
                  <a:pt x="38264" y="66"/>
                </a:lnTo>
                <a:lnTo>
                  <a:pt x="38120" y="40"/>
                </a:lnTo>
                <a:lnTo>
                  <a:pt x="37963" y="14"/>
                </a:lnTo>
                <a:lnTo>
                  <a:pt x="377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2269;p46">
            <a:extLst>
              <a:ext uri="{FF2B5EF4-FFF2-40B4-BE49-F238E27FC236}">
                <a16:creationId xmlns:a16="http://schemas.microsoft.com/office/drawing/2014/main" id="{35623B65-6FD9-6FC0-80AA-126697F8E49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1549925" y="1531400"/>
            <a:ext cx="2483863" cy="13926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1" name="Google Shape;2269;p46">
            <a:extLst>
              <a:ext uri="{FF2B5EF4-FFF2-40B4-BE49-F238E27FC236}">
                <a16:creationId xmlns:a16="http://schemas.microsoft.com/office/drawing/2014/main" id="{9A9F44B4-3CBD-83E8-990E-0666E513A3C2}"/>
              </a:ext>
            </a:extLst>
          </p:cNvPr>
          <p:cNvCxnSpPr>
            <a:cxnSpLocks/>
            <a:stCxn id="98" idx="2"/>
          </p:cNvCxnSpPr>
          <p:nvPr/>
        </p:nvCxnSpPr>
        <p:spPr>
          <a:xfrm rot="10800000" flipH="1">
            <a:off x="4261337" y="2069601"/>
            <a:ext cx="453881" cy="1165275"/>
          </a:xfrm>
          <a:prstGeom prst="curvedConnector4">
            <a:avLst>
              <a:gd name="adj1" fmla="val -50366"/>
              <a:gd name="adj2" fmla="val 6332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5" name="Google Shape;2269;p46">
            <a:extLst>
              <a:ext uri="{FF2B5EF4-FFF2-40B4-BE49-F238E27FC236}">
                <a16:creationId xmlns:a16="http://schemas.microsoft.com/office/drawing/2014/main" id="{27A106F4-6557-7472-6603-848C48D6672F}"/>
              </a:ext>
            </a:extLst>
          </p:cNvPr>
          <p:cNvCxnSpPr>
            <a:cxnSpLocks/>
            <a:stCxn id="94" idx="2"/>
          </p:cNvCxnSpPr>
          <p:nvPr/>
        </p:nvCxnSpPr>
        <p:spPr>
          <a:xfrm rot="10800000">
            <a:off x="5110192" y="1663745"/>
            <a:ext cx="2235447" cy="157113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0"/>
          <p:cNvSpPr/>
          <p:nvPr/>
        </p:nvSpPr>
        <p:spPr>
          <a:xfrm>
            <a:off x="2885400" y="1134200"/>
            <a:ext cx="3373200" cy="3373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Specifikáció</a:t>
            </a:r>
            <a:endParaRPr dirty="0"/>
          </a:p>
        </p:txBody>
      </p:sp>
      <p:grpSp>
        <p:nvGrpSpPr>
          <p:cNvPr id="1166" name="Google Shape;1166;p30"/>
          <p:cNvGrpSpPr/>
          <p:nvPr/>
        </p:nvGrpSpPr>
        <p:grpSpPr>
          <a:xfrm>
            <a:off x="457200" y="948500"/>
            <a:ext cx="3630401" cy="900499"/>
            <a:chOff x="457200" y="948500"/>
            <a:chExt cx="3630401" cy="900499"/>
          </a:xfrm>
        </p:grpSpPr>
        <p:sp>
          <p:nvSpPr>
            <p:cNvPr id="1167" name="Google Shape;1167;p30"/>
            <p:cNvSpPr txBox="1"/>
            <p:nvPr/>
          </p:nvSpPr>
          <p:spPr>
            <a:xfrm>
              <a:off x="490702" y="948500"/>
              <a:ext cx="165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Bejegyzések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68" name="Google Shape;1168;p30"/>
            <p:cNvSpPr txBox="1"/>
            <p:nvPr/>
          </p:nvSpPr>
          <p:spPr>
            <a:xfrm>
              <a:off x="457200" y="1363299"/>
              <a:ext cx="2061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Adatbevitel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3487301" y="1125963"/>
              <a:ext cx="600300" cy="60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70" name="Google Shape;1170;p30"/>
          <p:cNvGrpSpPr/>
          <p:nvPr/>
        </p:nvGrpSpPr>
        <p:grpSpPr>
          <a:xfrm>
            <a:off x="5056525" y="991548"/>
            <a:ext cx="3630325" cy="1093185"/>
            <a:chOff x="5056525" y="991548"/>
            <a:chExt cx="3630325" cy="1093185"/>
          </a:xfrm>
        </p:grpSpPr>
        <p:sp>
          <p:nvSpPr>
            <p:cNvPr id="1171" name="Google Shape;1171;p30"/>
            <p:cNvSpPr txBox="1"/>
            <p:nvPr/>
          </p:nvSpPr>
          <p:spPr>
            <a:xfrm>
              <a:off x="7035650" y="991548"/>
              <a:ext cx="165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Profil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2" name="Google Shape;1172;p30"/>
            <p:cNvSpPr txBox="1"/>
            <p:nvPr/>
          </p:nvSpPr>
          <p:spPr>
            <a:xfrm>
              <a:off x="6188149" y="1363298"/>
              <a:ext cx="2498701" cy="721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Biometrikus</a:t>
              </a:r>
              <a:r>
                <a:rPr lang="hu-HU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bejelentkezés</a:t>
              </a:r>
              <a:endPara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5056525" y="1125921"/>
              <a:ext cx="600300" cy="600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74" name="Google Shape;1174;p30"/>
          <p:cNvGrpSpPr/>
          <p:nvPr/>
        </p:nvGrpSpPr>
        <p:grpSpPr>
          <a:xfrm>
            <a:off x="457200" y="2416507"/>
            <a:ext cx="2755638" cy="923565"/>
            <a:chOff x="457200" y="2416506"/>
            <a:chExt cx="2755638" cy="864669"/>
          </a:xfrm>
        </p:grpSpPr>
        <p:sp>
          <p:nvSpPr>
            <p:cNvPr id="1175" name="Google Shape;1175;p30"/>
            <p:cNvSpPr txBox="1"/>
            <p:nvPr/>
          </p:nvSpPr>
          <p:spPr>
            <a:xfrm>
              <a:off x="457200" y="2416506"/>
              <a:ext cx="1871462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Bejegyzések</a:t>
              </a: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+ MI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6" name="Google Shape;1176;p30"/>
            <p:cNvSpPr txBox="1"/>
            <p:nvPr/>
          </p:nvSpPr>
          <p:spPr>
            <a:xfrm>
              <a:off x="457200" y="2795475"/>
              <a:ext cx="2061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Kezelés</a:t>
              </a: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véleményezése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2612538" y="2550313"/>
              <a:ext cx="600300" cy="60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78" name="Google Shape;1178;p30"/>
          <p:cNvGrpSpPr/>
          <p:nvPr/>
        </p:nvGrpSpPr>
        <p:grpSpPr>
          <a:xfrm>
            <a:off x="5935563" y="2416511"/>
            <a:ext cx="2751287" cy="729773"/>
            <a:chOff x="5935563" y="2416511"/>
            <a:chExt cx="2751287" cy="729773"/>
          </a:xfrm>
        </p:grpSpPr>
        <p:sp>
          <p:nvSpPr>
            <p:cNvPr id="1179" name="Google Shape;1179;p30"/>
            <p:cNvSpPr txBox="1"/>
            <p:nvPr/>
          </p:nvSpPr>
          <p:spPr>
            <a:xfrm>
              <a:off x="7035650" y="2416511"/>
              <a:ext cx="165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Időpontok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935563" y="2554684"/>
              <a:ext cx="591600" cy="59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82" name="Google Shape;1182;p30"/>
          <p:cNvGrpSpPr/>
          <p:nvPr/>
        </p:nvGrpSpPr>
        <p:grpSpPr>
          <a:xfrm>
            <a:off x="457200" y="3838548"/>
            <a:ext cx="3630313" cy="864703"/>
            <a:chOff x="457200" y="3838548"/>
            <a:chExt cx="3630313" cy="864703"/>
          </a:xfrm>
        </p:grpSpPr>
        <p:sp>
          <p:nvSpPr>
            <p:cNvPr id="1183" name="Google Shape;1183;p30"/>
            <p:cNvSpPr/>
            <p:nvPr/>
          </p:nvSpPr>
          <p:spPr>
            <a:xfrm>
              <a:off x="3487213" y="3974741"/>
              <a:ext cx="600300" cy="600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84" name="Google Shape;1184;p30"/>
            <p:cNvSpPr txBox="1"/>
            <p:nvPr/>
          </p:nvSpPr>
          <p:spPr>
            <a:xfrm>
              <a:off x="457200" y="3838548"/>
              <a:ext cx="165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Hangfájl</a:t>
              </a: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+ MI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85" name="Google Shape;1185;p30"/>
            <p:cNvSpPr txBox="1"/>
            <p:nvPr/>
          </p:nvSpPr>
          <p:spPr>
            <a:xfrm>
              <a:off x="457200" y="4217551"/>
              <a:ext cx="2061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Adatfeldolgozás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6" name="Google Shape;1186;p30"/>
          <p:cNvGrpSpPr/>
          <p:nvPr/>
        </p:nvGrpSpPr>
        <p:grpSpPr>
          <a:xfrm>
            <a:off x="5056525" y="3838548"/>
            <a:ext cx="3630325" cy="864703"/>
            <a:chOff x="5056525" y="3838548"/>
            <a:chExt cx="3630325" cy="864703"/>
          </a:xfrm>
        </p:grpSpPr>
        <p:sp>
          <p:nvSpPr>
            <p:cNvPr id="1187" name="Google Shape;1187;p30"/>
            <p:cNvSpPr txBox="1"/>
            <p:nvPr/>
          </p:nvSpPr>
          <p:spPr>
            <a:xfrm>
              <a:off x="7035650" y="3838548"/>
              <a:ext cx="165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Hangfájlok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188" name="Google Shape;1188;p30"/>
            <p:cNvGrpSpPr/>
            <p:nvPr/>
          </p:nvGrpSpPr>
          <p:grpSpPr>
            <a:xfrm>
              <a:off x="5056525" y="3974750"/>
              <a:ext cx="3630325" cy="728501"/>
              <a:chOff x="5056525" y="3974750"/>
              <a:chExt cx="3630325" cy="728501"/>
            </a:xfrm>
          </p:grpSpPr>
          <p:sp>
            <p:nvSpPr>
              <p:cNvPr id="1189" name="Google Shape;1189;p30"/>
              <p:cNvSpPr/>
              <p:nvPr/>
            </p:nvSpPr>
            <p:spPr>
              <a:xfrm>
                <a:off x="5056525" y="3974750"/>
                <a:ext cx="600300" cy="600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90" name="Google Shape;1190;p30"/>
              <p:cNvSpPr txBox="1"/>
              <p:nvPr/>
            </p:nvSpPr>
            <p:spPr>
              <a:xfrm>
                <a:off x="6625850" y="4217551"/>
                <a:ext cx="2061000" cy="48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u-HU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Gyors adatbevitel, offline működés</a:t>
                </a:r>
                <a:endParaRPr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91" name="Google Shape;1191;p30"/>
          <p:cNvGrpSpPr/>
          <p:nvPr/>
        </p:nvGrpSpPr>
        <p:grpSpPr>
          <a:xfrm>
            <a:off x="3487200" y="2000609"/>
            <a:ext cx="2169600" cy="1747441"/>
            <a:chOff x="3487200" y="2000609"/>
            <a:chExt cx="2169600" cy="1747441"/>
          </a:xfrm>
        </p:grpSpPr>
        <p:grpSp>
          <p:nvGrpSpPr>
            <p:cNvPr id="1192" name="Google Shape;1192;p30"/>
            <p:cNvGrpSpPr/>
            <p:nvPr/>
          </p:nvGrpSpPr>
          <p:grpSpPr>
            <a:xfrm>
              <a:off x="3541573" y="2000609"/>
              <a:ext cx="2060994" cy="1699735"/>
              <a:chOff x="457172" y="2571748"/>
              <a:chExt cx="2619131" cy="2160313"/>
            </a:xfrm>
          </p:grpSpPr>
          <p:sp>
            <p:nvSpPr>
              <p:cNvPr id="1193" name="Google Shape;1193;p30"/>
              <p:cNvSpPr/>
              <p:nvPr/>
            </p:nvSpPr>
            <p:spPr>
              <a:xfrm>
                <a:off x="516759" y="2678668"/>
                <a:ext cx="2500000" cy="2053393"/>
              </a:xfrm>
              <a:custGeom>
                <a:avLst/>
                <a:gdLst/>
                <a:ahLst/>
                <a:cxnLst/>
                <a:rect l="l" t="t" r="r" b="b"/>
                <a:pathLst>
                  <a:path w="59577" h="48934" extrusionOk="0">
                    <a:moveTo>
                      <a:pt x="0" y="1"/>
                    </a:moveTo>
                    <a:lnTo>
                      <a:pt x="0" y="48934"/>
                    </a:lnTo>
                    <a:lnTo>
                      <a:pt x="59576" y="48934"/>
                    </a:lnTo>
                    <a:lnTo>
                      <a:pt x="595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0"/>
              <p:cNvSpPr/>
              <p:nvPr/>
            </p:nvSpPr>
            <p:spPr>
              <a:xfrm>
                <a:off x="457172" y="2571748"/>
                <a:ext cx="2619131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62416" h="19609" extrusionOk="0">
                    <a:moveTo>
                      <a:pt x="1" y="0"/>
                    </a:moveTo>
                    <a:lnTo>
                      <a:pt x="1" y="19609"/>
                    </a:lnTo>
                    <a:lnTo>
                      <a:pt x="62416" y="19609"/>
                    </a:lnTo>
                    <a:lnTo>
                      <a:pt x="624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0"/>
              <p:cNvSpPr/>
              <p:nvPr/>
            </p:nvSpPr>
            <p:spPr>
              <a:xfrm>
                <a:off x="457172" y="2571748"/>
                <a:ext cx="119215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9609" extrusionOk="0">
                    <a:moveTo>
                      <a:pt x="1" y="0"/>
                    </a:moveTo>
                    <a:lnTo>
                      <a:pt x="1" y="19609"/>
                    </a:lnTo>
                    <a:lnTo>
                      <a:pt x="2840" y="19609"/>
                    </a:lnTo>
                    <a:lnTo>
                      <a:pt x="2840" y="0"/>
                    </a:lnTo>
                    <a:close/>
                  </a:path>
                </a:pathLst>
              </a:custGeom>
              <a:solidFill>
                <a:srgbClr val="F2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0"/>
              <p:cNvSpPr/>
              <p:nvPr/>
            </p:nvSpPr>
            <p:spPr>
              <a:xfrm>
                <a:off x="695016" y="2571748"/>
                <a:ext cx="119215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9609" extrusionOk="0">
                    <a:moveTo>
                      <a:pt x="1" y="0"/>
                    </a:moveTo>
                    <a:lnTo>
                      <a:pt x="1" y="19609"/>
                    </a:lnTo>
                    <a:lnTo>
                      <a:pt x="2840" y="19609"/>
                    </a:lnTo>
                    <a:lnTo>
                      <a:pt x="2840" y="0"/>
                    </a:lnTo>
                    <a:close/>
                  </a:path>
                </a:pathLst>
              </a:custGeom>
              <a:solidFill>
                <a:srgbClr val="F2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0"/>
              <p:cNvSpPr/>
              <p:nvPr/>
            </p:nvSpPr>
            <p:spPr>
              <a:xfrm>
                <a:off x="933321" y="2571748"/>
                <a:ext cx="119215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9609" extrusionOk="0">
                    <a:moveTo>
                      <a:pt x="1" y="0"/>
                    </a:moveTo>
                    <a:lnTo>
                      <a:pt x="1" y="19609"/>
                    </a:lnTo>
                    <a:lnTo>
                      <a:pt x="2840" y="19609"/>
                    </a:lnTo>
                    <a:lnTo>
                      <a:pt x="2840" y="0"/>
                    </a:lnTo>
                    <a:close/>
                  </a:path>
                </a:pathLst>
              </a:custGeom>
              <a:solidFill>
                <a:srgbClr val="F2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0"/>
              <p:cNvSpPr/>
              <p:nvPr/>
            </p:nvSpPr>
            <p:spPr>
              <a:xfrm>
                <a:off x="1171164" y="2571748"/>
                <a:ext cx="119215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9609" extrusionOk="0">
                    <a:moveTo>
                      <a:pt x="1" y="0"/>
                    </a:moveTo>
                    <a:lnTo>
                      <a:pt x="1" y="19609"/>
                    </a:lnTo>
                    <a:lnTo>
                      <a:pt x="2840" y="19609"/>
                    </a:lnTo>
                    <a:lnTo>
                      <a:pt x="2840" y="0"/>
                    </a:lnTo>
                    <a:close/>
                  </a:path>
                </a:pathLst>
              </a:custGeom>
              <a:solidFill>
                <a:srgbClr val="F2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0"/>
              <p:cNvSpPr/>
              <p:nvPr/>
            </p:nvSpPr>
            <p:spPr>
              <a:xfrm>
                <a:off x="1409511" y="2571748"/>
                <a:ext cx="119174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9609" extrusionOk="0">
                    <a:moveTo>
                      <a:pt x="0" y="0"/>
                    </a:moveTo>
                    <a:lnTo>
                      <a:pt x="0" y="19609"/>
                    </a:lnTo>
                    <a:lnTo>
                      <a:pt x="2840" y="19609"/>
                    </a:lnTo>
                    <a:lnTo>
                      <a:pt x="2840" y="0"/>
                    </a:lnTo>
                    <a:close/>
                  </a:path>
                </a:pathLst>
              </a:custGeom>
              <a:solidFill>
                <a:srgbClr val="F2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0"/>
              <p:cNvSpPr/>
              <p:nvPr/>
            </p:nvSpPr>
            <p:spPr>
              <a:xfrm>
                <a:off x="1647816" y="2571748"/>
                <a:ext cx="118712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19609" extrusionOk="0">
                    <a:moveTo>
                      <a:pt x="0" y="0"/>
                    </a:moveTo>
                    <a:lnTo>
                      <a:pt x="0" y="19609"/>
                    </a:lnTo>
                    <a:lnTo>
                      <a:pt x="2829" y="19609"/>
                    </a:lnTo>
                    <a:lnTo>
                      <a:pt x="2829" y="0"/>
                    </a:lnTo>
                    <a:close/>
                  </a:path>
                </a:pathLst>
              </a:custGeom>
              <a:solidFill>
                <a:srgbClr val="F2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0"/>
              <p:cNvSpPr/>
              <p:nvPr/>
            </p:nvSpPr>
            <p:spPr>
              <a:xfrm>
                <a:off x="1885660" y="2571748"/>
                <a:ext cx="119174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9609" extrusionOk="0">
                    <a:moveTo>
                      <a:pt x="0" y="0"/>
                    </a:moveTo>
                    <a:lnTo>
                      <a:pt x="0" y="19609"/>
                    </a:lnTo>
                    <a:lnTo>
                      <a:pt x="2840" y="19609"/>
                    </a:lnTo>
                    <a:lnTo>
                      <a:pt x="2840" y="0"/>
                    </a:lnTo>
                    <a:close/>
                  </a:path>
                </a:pathLst>
              </a:custGeom>
              <a:solidFill>
                <a:srgbClr val="F2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0"/>
              <p:cNvSpPr/>
              <p:nvPr/>
            </p:nvSpPr>
            <p:spPr>
              <a:xfrm>
                <a:off x="2123965" y="2571748"/>
                <a:ext cx="119215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9609" extrusionOk="0">
                    <a:moveTo>
                      <a:pt x="0" y="0"/>
                    </a:moveTo>
                    <a:lnTo>
                      <a:pt x="0" y="19609"/>
                    </a:lnTo>
                    <a:lnTo>
                      <a:pt x="2840" y="19609"/>
                    </a:lnTo>
                    <a:lnTo>
                      <a:pt x="2840" y="0"/>
                    </a:lnTo>
                    <a:close/>
                  </a:path>
                </a:pathLst>
              </a:custGeom>
              <a:solidFill>
                <a:srgbClr val="F2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0"/>
              <p:cNvSpPr/>
              <p:nvPr/>
            </p:nvSpPr>
            <p:spPr>
              <a:xfrm>
                <a:off x="2361808" y="2571748"/>
                <a:ext cx="119215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9609" extrusionOk="0">
                    <a:moveTo>
                      <a:pt x="0" y="0"/>
                    </a:moveTo>
                    <a:lnTo>
                      <a:pt x="0" y="19609"/>
                    </a:lnTo>
                    <a:lnTo>
                      <a:pt x="2840" y="19609"/>
                    </a:lnTo>
                    <a:lnTo>
                      <a:pt x="2840" y="0"/>
                    </a:lnTo>
                    <a:close/>
                  </a:path>
                </a:pathLst>
              </a:custGeom>
              <a:solidFill>
                <a:srgbClr val="F2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0"/>
              <p:cNvSpPr/>
              <p:nvPr/>
            </p:nvSpPr>
            <p:spPr>
              <a:xfrm>
                <a:off x="2600113" y="2571748"/>
                <a:ext cx="119215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9609" extrusionOk="0">
                    <a:moveTo>
                      <a:pt x="1" y="0"/>
                    </a:moveTo>
                    <a:lnTo>
                      <a:pt x="1" y="19609"/>
                    </a:lnTo>
                    <a:lnTo>
                      <a:pt x="2840" y="19609"/>
                    </a:lnTo>
                    <a:lnTo>
                      <a:pt x="2840" y="0"/>
                    </a:lnTo>
                    <a:close/>
                  </a:path>
                </a:pathLst>
              </a:custGeom>
              <a:solidFill>
                <a:srgbClr val="F2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0"/>
              <p:cNvSpPr/>
              <p:nvPr/>
            </p:nvSpPr>
            <p:spPr>
              <a:xfrm>
                <a:off x="2838418" y="2571748"/>
                <a:ext cx="118754" cy="822843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9609" extrusionOk="0">
                    <a:moveTo>
                      <a:pt x="1" y="0"/>
                    </a:moveTo>
                    <a:lnTo>
                      <a:pt x="1" y="19609"/>
                    </a:lnTo>
                    <a:lnTo>
                      <a:pt x="2829" y="19609"/>
                    </a:lnTo>
                    <a:lnTo>
                      <a:pt x="2829" y="0"/>
                    </a:lnTo>
                    <a:close/>
                  </a:path>
                </a:pathLst>
              </a:custGeom>
              <a:solidFill>
                <a:srgbClr val="F2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0"/>
              <p:cNvSpPr/>
              <p:nvPr/>
            </p:nvSpPr>
            <p:spPr>
              <a:xfrm>
                <a:off x="457172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1" y="1"/>
                    </a:moveTo>
                    <a:lnTo>
                      <a:pt x="1" y="146"/>
                    </a:lnTo>
                    <a:lnTo>
                      <a:pt x="23" y="292"/>
                    </a:lnTo>
                    <a:lnTo>
                      <a:pt x="56" y="426"/>
                    </a:lnTo>
                    <a:lnTo>
                      <a:pt x="112" y="549"/>
                    </a:lnTo>
                    <a:lnTo>
                      <a:pt x="168" y="672"/>
                    </a:lnTo>
                    <a:lnTo>
                      <a:pt x="235" y="795"/>
                    </a:lnTo>
                    <a:lnTo>
                      <a:pt x="325" y="907"/>
                    </a:lnTo>
                    <a:lnTo>
                      <a:pt x="414" y="1007"/>
                    </a:lnTo>
                    <a:lnTo>
                      <a:pt x="515" y="1097"/>
                    </a:lnTo>
                    <a:lnTo>
                      <a:pt x="627" y="1175"/>
                    </a:lnTo>
                    <a:lnTo>
                      <a:pt x="738" y="1253"/>
                    </a:lnTo>
                    <a:lnTo>
                      <a:pt x="861" y="1309"/>
                    </a:lnTo>
                    <a:lnTo>
                      <a:pt x="996" y="1354"/>
                    </a:lnTo>
                    <a:lnTo>
                      <a:pt x="1130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6" y="1410"/>
                    </a:lnTo>
                    <a:lnTo>
                      <a:pt x="1700" y="1387"/>
                    </a:lnTo>
                    <a:lnTo>
                      <a:pt x="1834" y="1354"/>
                    </a:lnTo>
                    <a:lnTo>
                      <a:pt x="1968" y="1309"/>
                    </a:lnTo>
                    <a:lnTo>
                      <a:pt x="2091" y="1253"/>
                    </a:lnTo>
                    <a:lnTo>
                      <a:pt x="2214" y="1175"/>
                    </a:lnTo>
                    <a:lnTo>
                      <a:pt x="2315" y="1097"/>
                    </a:lnTo>
                    <a:lnTo>
                      <a:pt x="2427" y="1007"/>
                    </a:lnTo>
                    <a:lnTo>
                      <a:pt x="2516" y="907"/>
                    </a:lnTo>
                    <a:lnTo>
                      <a:pt x="2594" y="795"/>
                    </a:lnTo>
                    <a:lnTo>
                      <a:pt x="2661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07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E26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0"/>
              <p:cNvSpPr/>
              <p:nvPr/>
            </p:nvSpPr>
            <p:spPr>
              <a:xfrm>
                <a:off x="576346" y="3394549"/>
                <a:ext cx="119174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421" extrusionOk="0">
                    <a:moveTo>
                      <a:pt x="0" y="1"/>
                    </a:moveTo>
                    <a:lnTo>
                      <a:pt x="0" y="146"/>
                    </a:lnTo>
                    <a:lnTo>
                      <a:pt x="23" y="292"/>
                    </a:lnTo>
                    <a:lnTo>
                      <a:pt x="56" y="426"/>
                    </a:lnTo>
                    <a:lnTo>
                      <a:pt x="101" y="549"/>
                    </a:lnTo>
                    <a:lnTo>
                      <a:pt x="168" y="672"/>
                    </a:lnTo>
                    <a:lnTo>
                      <a:pt x="235" y="795"/>
                    </a:lnTo>
                    <a:lnTo>
                      <a:pt x="324" y="907"/>
                    </a:lnTo>
                    <a:lnTo>
                      <a:pt x="414" y="1007"/>
                    </a:lnTo>
                    <a:lnTo>
                      <a:pt x="514" y="1097"/>
                    </a:lnTo>
                    <a:lnTo>
                      <a:pt x="615" y="1175"/>
                    </a:lnTo>
                    <a:lnTo>
                      <a:pt x="738" y="1253"/>
                    </a:lnTo>
                    <a:lnTo>
                      <a:pt x="861" y="1309"/>
                    </a:lnTo>
                    <a:lnTo>
                      <a:pt x="995" y="1354"/>
                    </a:lnTo>
                    <a:lnTo>
                      <a:pt x="1129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54" y="1410"/>
                    </a:lnTo>
                    <a:lnTo>
                      <a:pt x="1699" y="1387"/>
                    </a:lnTo>
                    <a:lnTo>
                      <a:pt x="1834" y="1354"/>
                    </a:lnTo>
                    <a:lnTo>
                      <a:pt x="1968" y="1309"/>
                    </a:lnTo>
                    <a:lnTo>
                      <a:pt x="2091" y="1253"/>
                    </a:lnTo>
                    <a:lnTo>
                      <a:pt x="2214" y="1175"/>
                    </a:lnTo>
                    <a:lnTo>
                      <a:pt x="2314" y="1097"/>
                    </a:lnTo>
                    <a:lnTo>
                      <a:pt x="2415" y="1007"/>
                    </a:lnTo>
                    <a:lnTo>
                      <a:pt x="2516" y="907"/>
                    </a:lnTo>
                    <a:lnTo>
                      <a:pt x="2594" y="795"/>
                    </a:lnTo>
                    <a:lnTo>
                      <a:pt x="2661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06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DB4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0"/>
              <p:cNvSpPr/>
              <p:nvPr/>
            </p:nvSpPr>
            <p:spPr>
              <a:xfrm>
                <a:off x="695016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1" y="1"/>
                    </a:moveTo>
                    <a:lnTo>
                      <a:pt x="12" y="146"/>
                    </a:lnTo>
                    <a:lnTo>
                      <a:pt x="34" y="292"/>
                    </a:lnTo>
                    <a:lnTo>
                      <a:pt x="68" y="426"/>
                    </a:lnTo>
                    <a:lnTo>
                      <a:pt x="112" y="549"/>
                    </a:lnTo>
                    <a:lnTo>
                      <a:pt x="179" y="672"/>
                    </a:lnTo>
                    <a:lnTo>
                      <a:pt x="247" y="795"/>
                    </a:lnTo>
                    <a:lnTo>
                      <a:pt x="325" y="907"/>
                    </a:lnTo>
                    <a:lnTo>
                      <a:pt x="414" y="1007"/>
                    </a:lnTo>
                    <a:lnTo>
                      <a:pt x="526" y="1097"/>
                    </a:lnTo>
                    <a:lnTo>
                      <a:pt x="627" y="1175"/>
                    </a:lnTo>
                    <a:lnTo>
                      <a:pt x="750" y="1253"/>
                    </a:lnTo>
                    <a:lnTo>
                      <a:pt x="873" y="1309"/>
                    </a:lnTo>
                    <a:lnTo>
                      <a:pt x="1007" y="1354"/>
                    </a:lnTo>
                    <a:lnTo>
                      <a:pt x="1141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6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79" y="1309"/>
                    </a:lnTo>
                    <a:lnTo>
                      <a:pt x="2102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7" y="1007"/>
                    </a:lnTo>
                    <a:lnTo>
                      <a:pt x="2516" y="907"/>
                    </a:lnTo>
                    <a:lnTo>
                      <a:pt x="2605" y="795"/>
                    </a:lnTo>
                    <a:lnTo>
                      <a:pt x="2673" y="672"/>
                    </a:lnTo>
                    <a:lnTo>
                      <a:pt x="2728" y="549"/>
                    </a:lnTo>
                    <a:lnTo>
                      <a:pt x="2784" y="426"/>
                    </a:lnTo>
                    <a:lnTo>
                      <a:pt x="2818" y="292"/>
                    </a:lnTo>
                    <a:lnTo>
                      <a:pt x="2840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E26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0"/>
              <p:cNvSpPr/>
              <p:nvPr/>
            </p:nvSpPr>
            <p:spPr>
              <a:xfrm>
                <a:off x="814189" y="3394549"/>
                <a:ext cx="119174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421" extrusionOk="0">
                    <a:moveTo>
                      <a:pt x="0" y="1"/>
                    </a:moveTo>
                    <a:lnTo>
                      <a:pt x="11" y="146"/>
                    </a:lnTo>
                    <a:lnTo>
                      <a:pt x="34" y="292"/>
                    </a:lnTo>
                    <a:lnTo>
                      <a:pt x="67" y="426"/>
                    </a:lnTo>
                    <a:lnTo>
                      <a:pt x="112" y="549"/>
                    </a:lnTo>
                    <a:lnTo>
                      <a:pt x="168" y="672"/>
                    </a:lnTo>
                    <a:lnTo>
                      <a:pt x="246" y="795"/>
                    </a:lnTo>
                    <a:lnTo>
                      <a:pt x="324" y="907"/>
                    </a:lnTo>
                    <a:lnTo>
                      <a:pt x="414" y="1007"/>
                    </a:lnTo>
                    <a:lnTo>
                      <a:pt x="514" y="1097"/>
                    </a:lnTo>
                    <a:lnTo>
                      <a:pt x="626" y="1175"/>
                    </a:lnTo>
                    <a:lnTo>
                      <a:pt x="749" y="1253"/>
                    </a:lnTo>
                    <a:lnTo>
                      <a:pt x="872" y="1309"/>
                    </a:lnTo>
                    <a:lnTo>
                      <a:pt x="995" y="1354"/>
                    </a:lnTo>
                    <a:lnTo>
                      <a:pt x="1129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5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79" y="1309"/>
                    </a:lnTo>
                    <a:lnTo>
                      <a:pt x="2102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6" y="1007"/>
                    </a:lnTo>
                    <a:lnTo>
                      <a:pt x="2516" y="907"/>
                    </a:lnTo>
                    <a:lnTo>
                      <a:pt x="2594" y="795"/>
                    </a:lnTo>
                    <a:lnTo>
                      <a:pt x="2672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17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DB4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0"/>
              <p:cNvSpPr/>
              <p:nvPr/>
            </p:nvSpPr>
            <p:spPr>
              <a:xfrm>
                <a:off x="933321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1" y="1"/>
                    </a:moveTo>
                    <a:lnTo>
                      <a:pt x="12" y="146"/>
                    </a:lnTo>
                    <a:lnTo>
                      <a:pt x="23" y="292"/>
                    </a:lnTo>
                    <a:lnTo>
                      <a:pt x="68" y="426"/>
                    </a:lnTo>
                    <a:lnTo>
                      <a:pt x="113" y="549"/>
                    </a:lnTo>
                    <a:lnTo>
                      <a:pt x="169" y="672"/>
                    </a:lnTo>
                    <a:lnTo>
                      <a:pt x="247" y="795"/>
                    </a:lnTo>
                    <a:lnTo>
                      <a:pt x="325" y="907"/>
                    </a:lnTo>
                    <a:lnTo>
                      <a:pt x="414" y="1007"/>
                    </a:lnTo>
                    <a:lnTo>
                      <a:pt x="515" y="1097"/>
                    </a:lnTo>
                    <a:lnTo>
                      <a:pt x="627" y="1175"/>
                    </a:lnTo>
                    <a:lnTo>
                      <a:pt x="739" y="1253"/>
                    </a:lnTo>
                    <a:lnTo>
                      <a:pt x="862" y="1309"/>
                    </a:lnTo>
                    <a:lnTo>
                      <a:pt x="996" y="1354"/>
                    </a:lnTo>
                    <a:lnTo>
                      <a:pt x="1130" y="1387"/>
                    </a:lnTo>
                    <a:lnTo>
                      <a:pt x="1275" y="1410"/>
                    </a:lnTo>
                    <a:lnTo>
                      <a:pt x="1421" y="1421"/>
                    </a:lnTo>
                    <a:lnTo>
                      <a:pt x="1566" y="1410"/>
                    </a:lnTo>
                    <a:lnTo>
                      <a:pt x="1700" y="1387"/>
                    </a:lnTo>
                    <a:lnTo>
                      <a:pt x="1845" y="1354"/>
                    </a:lnTo>
                    <a:lnTo>
                      <a:pt x="1968" y="1309"/>
                    </a:lnTo>
                    <a:lnTo>
                      <a:pt x="2091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7" y="1007"/>
                    </a:lnTo>
                    <a:lnTo>
                      <a:pt x="2516" y="907"/>
                    </a:lnTo>
                    <a:lnTo>
                      <a:pt x="2594" y="795"/>
                    </a:lnTo>
                    <a:lnTo>
                      <a:pt x="2673" y="672"/>
                    </a:lnTo>
                    <a:lnTo>
                      <a:pt x="2729" y="549"/>
                    </a:lnTo>
                    <a:lnTo>
                      <a:pt x="2773" y="426"/>
                    </a:lnTo>
                    <a:lnTo>
                      <a:pt x="2807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E26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0"/>
              <p:cNvSpPr/>
              <p:nvPr/>
            </p:nvSpPr>
            <p:spPr>
              <a:xfrm>
                <a:off x="1052494" y="3394549"/>
                <a:ext cx="119174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421" extrusionOk="0">
                    <a:moveTo>
                      <a:pt x="0" y="1"/>
                    </a:moveTo>
                    <a:lnTo>
                      <a:pt x="0" y="146"/>
                    </a:lnTo>
                    <a:lnTo>
                      <a:pt x="23" y="292"/>
                    </a:lnTo>
                    <a:lnTo>
                      <a:pt x="56" y="426"/>
                    </a:lnTo>
                    <a:lnTo>
                      <a:pt x="112" y="549"/>
                    </a:lnTo>
                    <a:lnTo>
                      <a:pt x="168" y="672"/>
                    </a:lnTo>
                    <a:lnTo>
                      <a:pt x="235" y="795"/>
                    </a:lnTo>
                    <a:lnTo>
                      <a:pt x="325" y="907"/>
                    </a:lnTo>
                    <a:lnTo>
                      <a:pt x="414" y="1007"/>
                    </a:lnTo>
                    <a:lnTo>
                      <a:pt x="515" y="1097"/>
                    </a:lnTo>
                    <a:lnTo>
                      <a:pt x="626" y="1175"/>
                    </a:lnTo>
                    <a:lnTo>
                      <a:pt x="738" y="1253"/>
                    </a:lnTo>
                    <a:lnTo>
                      <a:pt x="861" y="1309"/>
                    </a:lnTo>
                    <a:lnTo>
                      <a:pt x="995" y="1354"/>
                    </a:lnTo>
                    <a:lnTo>
                      <a:pt x="1130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6" y="1410"/>
                    </a:lnTo>
                    <a:lnTo>
                      <a:pt x="1700" y="1387"/>
                    </a:lnTo>
                    <a:lnTo>
                      <a:pt x="1834" y="1354"/>
                    </a:lnTo>
                    <a:lnTo>
                      <a:pt x="1968" y="1309"/>
                    </a:lnTo>
                    <a:lnTo>
                      <a:pt x="2091" y="1253"/>
                    </a:lnTo>
                    <a:lnTo>
                      <a:pt x="2214" y="1175"/>
                    </a:lnTo>
                    <a:lnTo>
                      <a:pt x="2315" y="1097"/>
                    </a:lnTo>
                    <a:lnTo>
                      <a:pt x="2415" y="1007"/>
                    </a:lnTo>
                    <a:lnTo>
                      <a:pt x="2516" y="907"/>
                    </a:lnTo>
                    <a:lnTo>
                      <a:pt x="2594" y="795"/>
                    </a:lnTo>
                    <a:lnTo>
                      <a:pt x="2661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06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DB4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0"/>
              <p:cNvSpPr/>
              <p:nvPr/>
            </p:nvSpPr>
            <p:spPr>
              <a:xfrm>
                <a:off x="1171164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1" y="1"/>
                    </a:moveTo>
                    <a:lnTo>
                      <a:pt x="12" y="146"/>
                    </a:lnTo>
                    <a:lnTo>
                      <a:pt x="34" y="292"/>
                    </a:lnTo>
                    <a:lnTo>
                      <a:pt x="68" y="426"/>
                    </a:lnTo>
                    <a:lnTo>
                      <a:pt x="113" y="549"/>
                    </a:lnTo>
                    <a:lnTo>
                      <a:pt x="180" y="672"/>
                    </a:lnTo>
                    <a:lnTo>
                      <a:pt x="247" y="795"/>
                    </a:lnTo>
                    <a:lnTo>
                      <a:pt x="325" y="907"/>
                    </a:lnTo>
                    <a:lnTo>
                      <a:pt x="426" y="1007"/>
                    </a:lnTo>
                    <a:lnTo>
                      <a:pt x="526" y="1097"/>
                    </a:lnTo>
                    <a:lnTo>
                      <a:pt x="627" y="1175"/>
                    </a:lnTo>
                    <a:lnTo>
                      <a:pt x="750" y="1253"/>
                    </a:lnTo>
                    <a:lnTo>
                      <a:pt x="873" y="1309"/>
                    </a:lnTo>
                    <a:lnTo>
                      <a:pt x="1007" y="1354"/>
                    </a:lnTo>
                    <a:lnTo>
                      <a:pt x="1141" y="1387"/>
                    </a:lnTo>
                    <a:lnTo>
                      <a:pt x="1275" y="1410"/>
                    </a:lnTo>
                    <a:lnTo>
                      <a:pt x="1421" y="1421"/>
                    </a:lnTo>
                    <a:lnTo>
                      <a:pt x="1566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80" y="1309"/>
                    </a:lnTo>
                    <a:lnTo>
                      <a:pt x="2103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7" y="1007"/>
                    </a:lnTo>
                    <a:lnTo>
                      <a:pt x="2516" y="907"/>
                    </a:lnTo>
                    <a:lnTo>
                      <a:pt x="2606" y="795"/>
                    </a:lnTo>
                    <a:lnTo>
                      <a:pt x="2673" y="672"/>
                    </a:lnTo>
                    <a:lnTo>
                      <a:pt x="2729" y="549"/>
                    </a:lnTo>
                    <a:lnTo>
                      <a:pt x="2785" y="426"/>
                    </a:lnTo>
                    <a:lnTo>
                      <a:pt x="2818" y="292"/>
                    </a:lnTo>
                    <a:lnTo>
                      <a:pt x="2840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E26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0"/>
              <p:cNvSpPr/>
              <p:nvPr/>
            </p:nvSpPr>
            <p:spPr>
              <a:xfrm>
                <a:off x="1290338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0" y="1"/>
                    </a:moveTo>
                    <a:lnTo>
                      <a:pt x="12" y="146"/>
                    </a:lnTo>
                    <a:lnTo>
                      <a:pt x="34" y="292"/>
                    </a:lnTo>
                    <a:lnTo>
                      <a:pt x="68" y="426"/>
                    </a:lnTo>
                    <a:lnTo>
                      <a:pt x="112" y="549"/>
                    </a:lnTo>
                    <a:lnTo>
                      <a:pt x="179" y="672"/>
                    </a:lnTo>
                    <a:lnTo>
                      <a:pt x="246" y="795"/>
                    </a:lnTo>
                    <a:lnTo>
                      <a:pt x="325" y="907"/>
                    </a:lnTo>
                    <a:lnTo>
                      <a:pt x="414" y="1007"/>
                    </a:lnTo>
                    <a:lnTo>
                      <a:pt x="515" y="1097"/>
                    </a:lnTo>
                    <a:lnTo>
                      <a:pt x="626" y="1175"/>
                    </a:lnTo>
                    <a:lnTo>
                      <a:pt x="749" y="1253"/>
                    </a:lnTo>
                    <a:lnTo>
                      <a:pt x="872" y="1309"/>
                    </a:lnTo>
                    <a:lnTo>
                      <a:pt x="995" y="1354"/>
                    </a:lnTo>
                    <a:lnTo>
                      <a:pt x="1141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6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79" y="1309"/>
                    </a:lnTo>
                    <a:lnTo>
                      <a:pt x="2102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6" y="1007"/>
                    </a:lnTo>
                    <a:lnTo>
                      <a:pt x="2516" y="907"/>
                    </a:lnTo>
                    <a:lnTo>
                      <a:pt x="2605" y="795"/>
                    </a:lnTo>
                    <a:lnTo>
                      <a:pt x="2672" y="672"/>
                    </a:lnTo>
                    <a:lnTo>
                      <a:pt x="2728" y="549"/>
                    </a:lnTo>
                    <a:lnTo>
                      <a:pt x="2784" y="426"/>
                    </a:lnTo>
                    <a:lnTo>
                      <a:pt x="2818" y="292"/>
                    </a:lnTo>
                    <a:lnTo>
                      <a:pt x="2840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DB4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0"/>
              <p:cNvSpPr/>
              <p:nvPr/>
            </p:nvSpPr>
            <p:spPr>
              <a:xfrm>
                <a:off x="1409511" y="3394549"/>
                <a:ext cx="119174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421" extrusionOk="0">
                    <a:moveTo>
                      <a:pt x="0" y="1"/>
                    </a:moveTo>
                    <a:lnTo>
                      <a:pt x="11" y="146"/>
                    </a:lnTo>
                    <a:lnTo>
                      <a:pt x="34" y="292"/>
                    </a:lnTo>
                    <a:lnTo>
                      <a:pt x="67" y="426"/>
                    </a:lnTo>
                    <a:lnTo>
                      <a:pt x="112" y="549"/>
                    </a:lnTo>
                    <a:lnTo>
                      <a:pt x="168" y="672"/>
                    </a:lnTo>
                    <a:lnTo>
                      <a:pt x="246" y="795"/>
                    </a:lnTo>
                    <a:lnTo>
                      <a:pt x="324" y="907"/>
                    </a:lnTo>
                    <a:lnTo>
                      <a:pt x="414" y="1007"/>
                    </a:lnTo>
                    <a:lnTo>
                      <a:pt x="514" y="1097"/>
                    </a:lnTo>
                    <a:lnTo>
                      <a:pt x="626" y="1175"/>
                    </a:lnTo>
                    <a:lnTo>
                      <a:pt x="749" y="1253"/>
                    </a:lnTo>
                    <a:lnTo>
                      <a:pt x="872" y="1309"/>
                    </a:lnTo>
                    <a:lnTo>
                      <a:pt x="995" y="1354"/>
                    </a:lnTo>
                    <a:lnTo>
                      <a:pt x="1129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5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68" y="1309"/>
                    </a:lnTo>
                    <a:lnTo>
                      <a:pt x="2102" y="1253"/>
                    </a:lnTo>
                    <a:lnTo>
                      <a:pt x="2214" y="1175"/>
                    </a:lnTo>
                    <a:lnTo>
                      <a:pt x="2325" y="1097"/>
                    </a:lnTo>
                    <a:lnTo>
                      <a:pt x="2426" y="1007"/>
                    </a:lnTo>
                    <a:lnTo>
                      <a:pt x="2515" y="907"/>
                    </a:lnTo>
                    <a:lnTo>
                      <a:pt x="2594" y="795"/>
                    </a:lnTo>
                    <a:lnTo>
                      <a:pt x="2672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06" y="292"/>
                    </a:lnTo>
                    <a:lnTo>
                      <a:pt x="2828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E26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0"/>
              <p:cNvSpPr/>
              <p:nvPr/>
            </p:nvSpPr>
            <p:spPr>
              <a:xfrm>
                <a:off x="1528643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1" y="1"/>
                    </a:moveTo>
                    <a:lnTo>
                      <a:pt x="1" y="146"/>
                    </a:lnTo>
                    <a:lnTo>
                      <a:pt x="23" y="292"/>
                    </a:lnTo>
                    <a:lnTo>
                      <a:pt x="68" y="426"/>
                    </a:lnTo>
                    <a:lnTo>
                      <a:pt x="112" y="549"/>
                    </a:lnTo>
                    <a:lnTo>
                      <a:pt x="168" y="672"/>
                    </a:lnTo>
                    <a:lnTo>
                      <a:pt x="247" y="795"/>
                    </a:lnTo>
                    <a:lnTo>
                      <a:pt x="325" y="907"/>
                    </a:lnTo>
                    <a:lnTo>
                      <a:pt x="414" y="1007"/>
                    </a:lnTo>
                    <a:lnTo>
                      <a:pt x="515" y="1097"/>
                    </a:lnTo>
                    <a:lnTo>
                      <a:pt x="627" y="1175"/>
                    </a:lnTo>
                    <a:lnTo>
                      <a:pt x="738" y="1253"/>
                    </a:lnTo>
                    <a:lnTo>
                      <a:pt x="861" y="1309"/>
                    </a:lnTo>
                    <a:lnTo>
                      <a:pt x="996" y="1354"/>
                    </a:lnTo>
                    <a:lnTo>
                      <a:pt x="1130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6" y="1410"/>
                    </a:lnTo>
                    <a:lnTo>
                      <a:pt x="1700" y="1387"/>
                    </a:lnTo>
                    <a:lnTo>
                      <a:pt x="1845" y="1354"/>
                    </a:lnTo>
                    <a:lnTo>
                      <a:pt x="1968" y="1309"/>
                    </a:lnTo>
                    <a:lnTo>
                      <a:pt x="2091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7" y="1007"/>
                    </a:lnTo>
                    <a:lnTo>
                      <a:pt x="2516" y="907"/>
                    </a:lnTo>
                    <a:lnTo>
                      <a:pt x="2594" y="795"/>
                    </a:lnTo>
                    <a:lnTo>
                      <a:pt x="2673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07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DB4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0"/>
              <p:cNvSpPr/>
              <p:nvPr/>
            </p:nvSpPr>
            <p:spPr>
              <a:xfrm>
                <a:off x="1647816" y="3394549"/>
                <a:ext cx="119174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421" extrusionOk="0">
                    <a:moveTo>
                      <a:pt x="0" y="1"/>
                    </a:moveTo>
                    <a:lnTo>
                      <a:pt x="0" y="146"/>
                    </a:lnTo>
                    <a:lnTo>
                      <a:pt x="23" y="292"/>
                    </a:lnTo>
                    <a:lnTo>
                      <a:pt x="56" y="426"/>
                    </a:lnTo>
                    <a:lnTo>
                      <a:pt x="112" y="549"/>
                    </a:lnTo>
                    <a:lnTo>
                      <a:pt x="168" y="672"/>
                    </a:lnTo>
                    <a:lnTo>
                      <a:pt x="235" y="795"/>
                    </a:lnTo>
                    <a:lnTo>
                      <a:pt x="324" y="907"/>
                    </a:lnTo>
                    <a:lnTo>
                      <a:pt x="414" y="1007"/>
                    </a:lnTo>
                    <a:lnTo>
                      <a:pt x="514" y="1097"/>
                    </a:lnTo>
                    <a:lnTo>
                      <a:pt x="626" y="1175"/>
                    </a:lnTo>
                    <a:lnTo>
                      <a:pt x="738" y="1253"/>
                    </a:lnTo>
                    <a:lnTo>
                      <a:pt x="861" y="1309"/>
                    </a:lnTo>
                    <a:lnTo>
                      <a:pt x="995" y="1354"/>
                    </a:lnTo>
                    <a:lnTo>
                      <a:pt x="1129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5" y="1410"/>
                    </a:lnTo>
                    <a:lnTo>
                      <a:pt x="1700" y="1387"/>
                    </a:lnTo>
                    <a:lnTo>
                      <a:pt x="1834" y="1354"/>
                    </a:lnTo>
                    <a:lnTo>
                      <a:pt x="1968" y="1309"/>
                    </a:lnTo>
                    <a:lnTo>
                      <a:pt x="2091" y="1253"/>
                    </a:lnTo>
                    <a:lnTo>
                      <a:pt x="2214" y="1175"/>
                    </a:lnTo>
                    <a:lnTo>
                      <a:pt x="2314" y="1097"/>
                    </a:lnTo>
                    <a:lnTo>
                      <a:pt x="2415" y="1007"/>
                    </a:lnTo>
                    <a:lnTo>
                      <a:pt x="2516" y="907"/>
                    </a:lnTo>
                    <a:lnTo>
                      <a:pt x="2594" y="795"/>
                    </a:lnTo>
                    <a:lnTo>
                      <a:pt x="2661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06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E26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1766486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1" y="1"/>
                    </a:moveTo>
                    <a:lnTo>
                      <a:pt x="12" y="146"/>
                    </a:lnTo>
                    <a:lnTo>
                      <a:pt x="34" y="292"/>
                    </a:lnTo>
                    <a:lnTo>
                      <a:pt x="68" y="426"/>
                    </a:lnTo>
                    <a:lnTo>
                      <a:pt x="112" y="549"/>
                    </a:lnTo>
                    <a:lnTo>
                      <a:pt x="180" y="672"/>
                    </a:lnTo>
                    <a:lnTo>
                      <a:pt x="247" y="795"/>
                    </a:lnTo>
                    <a:lnTo>
                      <a:pt x="325" y="907"/>
                    </a:lnTo>
                    <a:lnTo>
                      <a:pt x="425" y="1007"/>
                    </a:lnTo>
                    <a:lnTo>
                      <a:pt x="526" y="1097"/>
                    </a:lnTo>
                    <a:lnTo>
                      <a:pt x="627" y="1175"/>
                    </a:lnTo>
                    <a:lnTo>
                      <a:pt x="750" y="1253"/>
                    </a:lnTo>
                    <a:lnTo>
                      <a:pt x="873" y="1309"/>
                    </a:lnTo>
                    <a:lnTo>
                      <a:pt x="1007" y="1354"/>
                    </a:lnTo>
                    <a:lnTo>
                      <a:pt x="1141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6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79" y="1309"/>
                    </a:lnTo>
                    <a:lnTo>
                      <a:pt x="2102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7" y="1007"/>
                    </a:lnTo>
                    <a:lnTo>
                      <a:pt x="2516" y="907"/>
                    </a:lnTo>
                    <a:lnTo>
                      <a:pt x="2605" y="795"/>
                    </a:lnTo>
                    <a:lnTo>
                      <a:pt x="2673" y="672"/>
                    </a:lnTo>
                    <a:lnTo>
                      <a:pt x="2728" y="549"/>
                    </a:lnTo>
                    <a:lnTo>
                      <a:pt x="2784" y="426"/>
                    </a:lnTo>
                    <a:lnTo>
                      <a:pt x="2818" y="292"/>
                    </a:lnTo>
                    <a:lnTo>
                      <a:pt x="2840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DB4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1885660" y="3394549"/>
                <a:ext cx="119174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421" extrusionOk="0">
                    <a:moveTo>
                      <a:pt x="0" y="1"/>
                    </a:moveTo>
                    <a:lnTo>
                      <a:pt x="11" y="146"/>
                    </a:lnTo>
                    <a:lnTo>
                      <a:pt x="34" y="292"/>
                    </a:lnTo>
                    <a:lnTo>
                      <a:pt x="67" y="426"/>
                    </a:lnTo>
                    <a:lnTo>
                      <a:pt x="112" y="549"/>
                    </a:lnTo>
                    <a:lnTo>
                      <a:pt x="179" y="672"/>
                    </a:lnTo>
                    <a:lnTo>
                      <a:pt x="246" y="795"/>
                    </a:lnTo>
                    <a:lnTo>
                      <a:pt x="324" y="907"/>
                    </a:lnTo>
                    <a:lnTo>
                      <a:pt x="414" y="1007"/>
                    </a:lnTo>
                    <a:lnTo>
                      <a:pt x="515" y="1097"/>
                    </a:lnTo>
                    <a:lnTo>
                      <a:pt x="626" y="1175"/>
                    </a:lnTo>
                    <a:lnTo>
                      <a:pt x="749" y="1253"/>
                    </a:lnTo>
                    <a:lnTo>
                      <a:pt x="872" y="1309"/>
                    </a:lnTo>
                    <a:lnTo>
                      <a:pt x="995" y="1354"/>
                    </a:lnTo>
                    <a:lnTo>
                      <a:pt x="1141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5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79" y="1309"/>
                    </a:lnTo>
                    <a:lnTo>
                      <a:pt x="2102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6" y="1007"/>
                    </a:lnTo>
                    <a:lnTo>
                      <a:pt x="2516" y="907"/>
                    </a:lnTo>
                    <a:lnTo>
                      <a:pt x="2605" y="795"/>
                    </a:lnTo>
                    <a:lnTo>
                      <a:pt x="2672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18" y="292"/>
                    </a:lnTo>
                    <a:lnTo>
                      <a:pt x="2840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E26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0"/>
              <p:cNvSpPr/>
              <p:nvPr/>
            </p:nvSpPr>
            <p:spPr>
              <a:xfrm>
                <a:off x="2004791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1" y="1"/>
                    </a:moveTo>
                    <a:lnTo>
                      <a:pt x="12" y="146"/>
                    </a:lnTo>
                    <a:lnTo>
                      <a:pt x="34" y="292"/>
                    </a:lnTo>
                    <a:lnTo>
                      <a:pt x="68" y="426"/>
                    </a:lnTo>
                    <a:lnTo>
                      <a:pt x="113" y="549"/>
                    </a:lnTo>
                    <a:lnTo>
                      <a:pt x="169" y="672"/>
                    </a:lnTo>
                    <a:lnTo>
                      <a:pt x="247" y="795"/>
                    </a:lnTo>
                    <a:lnTo>
                      <a:pt x="325" y="907"/>
                    </a:lnTo>
                    <a:lnTo>
                      <a:pt x="415" y="1007"/>
                    </a:lnTo>
                    <a:lnTo>
                      <a:pt x="515" y="1097"/>
                    </a:lnTo>
                    <a:lnTo>
                      <a:pt x="627" y="1175"/>
                    </a:lnTo>
                    <a:lnTo>
                      <a:pt x="739" y="1253"/>
                    </a:lnTo>
                    <a:lnTo>
                      <a:pt x="873" y="1309"/>
                    </a:lnTo>
                    <a:lnTo>
                      <a:pt x="996" y="1354"/>
                    </a:lnTo>
                    <a:lnTo>
                      <a:pt x="1130" y="1387"/>
                    </a:lnTo>
                    <a:lnTo>
                      <a:pt x="1275" y="1410"/>
                    </a:lnTo>
                    <a:lnTo>
                      <a:pt x="1421" y="1421"/>
                    </a:lnTo>
                    <a:lnTo>
                      <a:pt x="1566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68" y="1309"/>
                    </a:lnTo>
                    <a:lnTo>
                      <a:pt x="2103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7" y="1007"/>
                    </a:lnTo>
                    <a:lnTo>
                      <a:pt x="2516" y="907"/>
                    </a:lnTo>
                    <a:lnTo>
                      <a:pt x="2595" y="795"/>
                    </a:lnTo>
                    <a:lnTo>
                      <a:pt x="2673" y="672"/>
                    </a:lnTo>
                    <a:lnTo>
                      <a:pt x="2729" y="549"/>
                    </a:lnTo>
                    <a:lnTo>
                      <a:pt x="2773" y="426"/>
                    </a:lnTo>
                    <a:lnTo>
                      <a:pt x="2807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DB4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0"/>
              <p:cNvSpPr/>
              <p:nvPr/>
            </p:nvSpPr>
            <p:spPr>
              <a:xfrm>
                <a:off x="2123965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0" y="1"/>
                    </a:moveTo>
                    <a:lnTo>
                      <a:pt x="0" y="146"/>
                    </a:lnTo>
                    <a:lnTo>
                      <a:pt x="23" y="292"/>
                    </a:lnTo>
                    <a:lnTo>
                      <a:pt x="68" y="426"/>
                    </a:lnTo>
                    <a:lnTo>
                      <a:pt x="112" y="549"/>
                    </a:lnTo>
                    <a:lnTo>
                      <a:pt x="168" y="672"/>
                    </a:lnTo>
                    <a:lnTo>
                      <a:pt x="246" y="795"/>
                    </a:lnTo>
                    <a:lnTo>
                      <a:pt x="325" y="907"/>
                    </a:lnTo>
                    <a:lnTo>
                      <a:pt x="414" y="1007"/>
                    </a:lnTo>
                    <a:lnTo>
                      <a:pt x="515" y="1097"/>
                    </a:lnTo>
                    <a:lnTo>
                      <a:pt x="627" y="1175"/>
                    </a:lnTo>
                    <a:lnTo>
                      <a:pt x="738" y="1253"/>
                    </a:lnTo>
                    <a:lnTo>
                      <a:pt x="861" y="1309"/>
                    </a:lnTo>
                    <a:lnTo>
                      <a:pt x="995" y="1354"/>
                    </a:lnTo>
                    <a:lnTo>
                      <a:pt x="1130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6" y="1410"/>
                    </a:lnTo>
                    <a:lnTo>
                      <a:pt x="1700" y="1387"/>
                    </a:lnTo>
                    <a:lnTo>
                      <a:pt x="1845" y="1354"/>
                    </a:lnTo>
                    <a:lnTo>
                      <a:pt x="1968" y="1309"/>
                    </a:lnTo>
                    <a:lnTo>
                      <a:pt x="2091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6" y="1007"/>
                    </a:lnTo>
                    <a:lnTo>
                      <a:pt x="2516" y="907"/>
                    </a:lnTo>
                    <a:lnTo>
                      <a:pt x="2594" y="795"/>
                    </a:lnTo>
                    <a:lnTo>
                      <a:pt x="2661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07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E26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0"/>
              <p:cNvSpPr/>
              <p:nvPr/>
            </p:nvSpPr>
            <p:spPr>
              <a:xfrm>
                <a:off x="2243138" y="3394549"/>
                <a:ext cx="119174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421" extrusionOk="0">
                    <a:moveTo>
                      <a:pt x="0" y="1"/>
                    </a:moveTo>
                    <a:lnTo>
                      <a:pt x="0" y="146"/>
                    </a:lnTo>
                    <a:lnTo>
                      <a:pt x="22" y="292"/>
                    </a:lnTo>
                    <a:lnTo>
                      <a:pt x="56" y="426"/>
                    </a:lnTo>
                    <a:lnTo>
                      <a:pt x="112" y="549"/>
                    </a:lnTo>
                    <a:lnTo>
                      <a:pt x="168" y="672"/>
                    </a:lnTo>
                    <a:lnTo>
                      <a:pt x="235" y="795"/>
                    </a:lnTo>
                    <a:lnTo>
                      <a:pt x="324" y="907"/>
                    </a:lnTo>
                    <a:lnTo>
                      <a:pt x="414" y="1007"/>
                    </a:lnTo>
                    <a:lnTo>
                      <a:pt x="514" y="1097"/>
                    </a:lnTo>
                    <a:lnTo>
                      <a:pt x="626" y="1175"/>
                    </a:lnTo>
                    <a:lnTo>
                      <a:pt x="738" y="1253"/>
                    </a:lnTo>
                    <a:lnTo>
                      <a:pt x="861" y="1309"/>
                    </a:lnTo>
                    <a:lnTo>
                      <a:pt x="995" y="1354"/>
                    </a:lnTo>
                    <a:lnTo>
                      <a:pt x="1129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5" y="1410"/>
                    </a:lnTo>
                    <a:lnTo>
                      <a:pt x="1699" y="1387"/>
                    </a:lnTo>
                    <a:lnTo>
                      <a:pt x="1834" y="1354"/>
                    </a:lnTo>
                    <a:lnTo>
                      <a:pt x="1968" y="1309"/>
                    </a:lnTo>
                    <a:lnTo>
                      <a:pt x="2091" y="1253"/>
                    </a:lnTo>
                    <a:lnTo>
                      <a:pt x="2214" y="1175"/>
                    </a:lnTo>
                    <a:lnTo>
                      <a:pt x="2314" y="1097"/>
                    </a:lnTo>
                    <a:lnTo>
                      <a:pt x="2415" y="1007"/>
                    </a:lnTo>
                    <a:lnTo>
                      <a:pt x="2515" y="907"/>
                    </a:lnTo>
                    <a:lnTo>
                      <a:pt x="2594" y="795"/>
                    </a:lnTo>
                    <a:lnTo>
                      <a:pt x="2661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06" y="292"/>
                    </a:lnTo>
                    <a:lnTo>
                      <a:pt x="2828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DB4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0"/>
              <p:cNvSpPr/>
              <p:nvPr/>
            </p:nvSpPr>
            <p:spPr>
              <a:xfrm>
                <a:off x="2361808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0" y="1"/>
                    </a:moveTo>
                    <a:lnTo>
                      <a:pt x="12" y="146"/>
                    </a:lnTo>
                    <a:lnTo>
                      <a:pt x="34" y="292"/>
                    </a:lnTo>
                    <a:lnTo>
                      <a:pt x="68" y="426"/>
                    </a:lnTo>
                    <a:lnTo>
                      <a:pt x="112" y="549"/>
                    </a:lnTo>
                    <a:lnTo>
                      <a:pt x="179" y="672"/>
                    </a:lnTo>
                    <a:lnTo>
                      <a:pt x="246" y="795"/>
                    </a:lnTo>
                    <a:lnTo>
                      <a:pt x="325" y="907"/>
                    </a:lnTo>
                    <a:lnTo>
                      <a:pt x="425" y="1007"/>
                    </a:lnTo>
                    <a:lnTo>
                      <a:pt x="526" y="1097"/>
                    </a:lnTo>
                    <a:lnTo>
                      <a:pt x="627" y="1175"/>
                    </a:lnTo>
                    <a:lnTo>
                      <a:pt x="750" y="1253"/>
                    </a:lnTo>
                    <a:lnTo>
                      <a:pt x="872" y="1309"/>
                    </a:lnTo>
                    <a:lnTo>
                      <a:pt x="1007" y="1354"/>
                    </a:lnTo>
                    <a:lnTo>
                      <a:pt x="1141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6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79" y="1309"/>
                    </a:lnTo>
                    <a:lnTo>
                      <a:pt x="2102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6" y="1007"/>
                    </a:lnTo>
                    <a:lnTo>
                      <a:pt x="2516" y="907"/>
                    </a:lnTo>
                    <a:lnTo>
                      <a:pt x="2605" y="795"/>
                    </a:lnTo>
                    <a:lnTo>
                      <a:pt x="2672" y="672"/>
                    </a:lnTo>
                    <a:lnTo>
                      <a:pt x="2728" y="549"/>
                    </a:lnTo>
                    <a:lnTo>
                      <a:pt x="2784" y="426"/>
                    </a:lnTo>
                    <a:lnTo>
                      <a:pt x="2818" y="292"/>
                    </a:lnTo>
                    <a:lnTo>
                      <a:pt x="2840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E26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0"/>
              <p:cNvSpPr/>
              <p:nvPr/>
            </p:nvSpPr>
            <p:spPr>
              <a:xfrm>
                <a:off x="2480982" y="3394549"/>
                <a:ext cx="119174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421" extrusionOk="0">
                    <a:moveTo>
                      <a:pt x="0" y="1"/>
                    </a:moveTo>
                    <a:lnTo>
                      <a:pt x="11" y="146"/>
                    </a:lnTo>
                    <a:lnTo>
                      <a:pt x="34" y="292"/>
                    </a:lnTo>
                    <a:lnTo>
                      <a:pt x="67" y="426"/>
                    </a:lnTo>
                    <a:lnTo>
                      <a:pt x="112" y="549"/>
                    </a:lnTo>
                    <a:lnTo>
                      <a:pt x="179" y="672"/>
                    </a:lnTo>
                    <a:lnTo>
                      <a:pt x="246" y="795"/>
                    </a:lnTo>
                    <a:lnTo>
                      <a:pt x="324" y="907"/>
                    </a:lnTo>
                    <a:lnTo>
                      <a:pt x="414" y="1007"/>
                    </a:lnTo>
                    <a:lnTo>
                      <a:pt x="514" y="1097"/>
                    </a:lnTo>
                    <a:lnTo>
                      <a:pt x="626" y="1175"/>
                    </a:lnTo>
                    <a:lnTo>
                      <a:pt x="749" y="1253"/>
                    </a:lnTo>
                    <a:lnTo>
                      <a:pt x="872" y="1309"/>
                    </a:lnTo>
                    <a:lnTo>
                      <a:pt x="995" y="1354"/>
                    </a:lnTo>
                    <a:lnTo>
                      <a:pt x="1140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5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79" y="1309"/>
                    </a:lnTo>
                    <a:lnTo>
                      <a:pt x="2102" y="1253"/>
                    </a:lnTo>
                    <a:lnTo>
                      <a:pt x="2214" y="1175"/>
                    </a:lnTo>
                    <a:lnTo>
                      <a:pt x="2325" y="1097"/>
                    </a:lnTo>
                    <a:lnTo>
                      <a:pt x="2426" y="1007"/>
                    </a:lnTo>
                    <a:lnTo>
                      <a:pt x="2515" y="907"/>
                    </a:lnTo>
                    <a:lnTo>
                      <a:pt x="2594" y="795"/>
                    </a:lnTo>
                    <a:lnTo>
                      <a:pt x="2672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17" y="292"/>
                    </a:lnTo>
                    <a:lnTo>
                      <a:pt x="2840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DB4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0"/>
              <p:cNvSpPr/>
              <p:nvPr/>
            </p:nvSpPr>
            <p:spPr>
              <a:xfrm>
                <a:off x="2600113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1" y="1"/>
                    </a:moveTo>
                    <a:lnTo>
                      <a:pt x="12" y="146"/>
                    </a:lnTo>
                    <a:lnTo>
                      <a:pt x="34" y="292"/>
                    </a:lnTo>
                    <a:lnTo>
                      <a:pt x="68" y="426"/>
                    </a:lnTo>
                    <a:lnTo>
                      <a:pt x="112" y="549"/>
                    </a:lnTo>
                    <a:lnTo>
                      <a:pt x="168" y="672"/>
                    </a:lnTo>
                    <a:lnTo>
                      <a:pt x="247" y="795"/>
                    </a:lnTo>
                    <a:lnTo>
                      <a:pt x="325" y="907"/>
                    </a:lnTo>
                    <a:lnTo>
                      <a:pt x="414" y="1007"/>
                    </a:lnTo>
                    <a:lnTo>
                      <a:pt x="515" y="1097"/>
                    </a:lnTo>
                    <a:lnTo>
                      <a:pt x="627" y="1175"/>
                    </a:lnTo>
                    <a:lnTo>
                      <a:pt x="739" y="1253"/>
                    </a:lnTo>
                    <a:lnTo>
                      <a:pt x="873" y="1309"/>
                    </a:lnTo>
                    <a:lnTo>
                      <a:pt x="996" y="1354"/>
                    </a:lnTo>
                    <a:lnTo>
                      <a:pt x="1130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6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68" y="1309"/>
                    </a:lnTo>
                    <a:lnTo>
                      <a:pt x="2102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7" y="1007"/>
                    </a:lnTo>
                    <a:lnTo>
                      <a:pt x="2516" y="907"/>
                    </a:lnTo>
                    <a:lnTo>
                      <a:pt x="2594" y="795"/>
                    </a:lnTo>
                    <a:lnTo>
                      <a:pt x="2673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07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E26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0"/>
              <p:cNvSpPr/>
              <p:nvPr/>
            </p:nvSpPr>
            <p:spPr>
              <a:xfrm>
                <a:off x="2719287" y="3394549"/>
                <a:ext cx="119174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421" extrusionOk="0">
                    <a:moveTo>
                      <a:pt x="0" y="1"/>
                    </a:moveTo>
                    <a:lnTo>
                      <a:pt x="0" y="146"/>
                    </a:lnTo>
                    <a:lnTo>
                      <a:pt x="23" y="292"/>
                    </a:lnTo>
                    <a:lnTo>
                      <a:pt x="56" y="426"/>
                    </a:lnTo>
                    <a:lnTo>
                      <a:pt x="112" y="549"/>
                    </a:lnTo>
                    <a:lnTo>
                      <a:pt x="168" y="672"/>
                    </a:lnTo>
                    <a:lnTo>
                      <a:pt x="235" y="795"/>
                    </a:lnTo>
                    <a:lnTo>
                      <a:pt x="324" y="907"/>
                    </a:lnTo>
                    <a:lnTo>
                      <a:pt x="414" y="1007"/>
                    </a:lnTo>
                    <a:lnTo>
                      <a:pt x="515" y="1097"/>
                    </a:lnTo>
                    <a:lnTo>
                      <a:pt x="626" y="1175"/>
                    </a:lnTo>
                    <a:lnTo>
                      <a:pt x="738" y="1253"/>
                    </a:lnTo>
                    <a:lnTo>
                      <a:pt x="861" y="1309"/>
                    </a:lnTo>
                    <a:lnTo>
                      <a:pt x="995" y="1354"/>
                    </a:lnTo>
                    <a:lnTo>
                      <a:pt x="1129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5" y="1410"/>
                    </a:lnTo>
                    <a:lnTo>
                      <a:pt x="1700" y="1387"/>
                    </a:lnTo>
                    <a:lnTo>
                      <a:pt x="1845" y="1354"/>
                    </a:lnTo>
                    <a:lnTo>
                      <a:pt x="1968" y="1309"/>
                    </a:lnTo>
                    <a:lnTo>
                      <a:pt x="2091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6" y="1007"/>
                    </a:lnTo>
                    <a:lnTo>
                      <a:pt x="2516" y="907"/>
                    </a:lnTo>
                    <a:lnTo>
                      <a:pt x="2594" y="795"/>
                    </a:lnTo>
                    <a:lnTo>
                      <a:pt x="2661" y="672"/>
                    </a:lnTo>
                    <a:lnTo>
                      <a:pt x="2728" y="549"/>
                    </a:lnTo>
                    <a:lnTo>
                      <a:pt x="2773" y="426"/>
                    </a:lnTo>
                    <a:lnTo>
                      <a:pt x="2806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DB4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0"/>
              <p:cNvSpPr/>
              <p:nvPr/>
            </p:nvSpPr>
            <p:spPr>
              <a:xfrm>
                <a:off x="2838418" y="3394549"/>
                <a:ext cx="119215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421" extrusionOk="0">
                    <a:moveTo>
                      <a:pt x="1" y="1"/>
                    </a:moveTo>
                    <a:lnTo>
                      <a:pt x="1" y="146"/>
                    </a:lnTo>
                    <a:lnTo>
                      <a:pt x="23" y="292"/>
                    </a:lnTo>
                    <a:lnTo>
                      <a:pt x="57" y="426"/>
                    </a:lnTo>
                    <a:lnTo>
                      <a:pt x="113" y="549"/>
                    </a:lnTo>
                    <a:lnTo>
                      <a:pt x="169" y="672"/>
                    </a:lnTo>
                    <a:lnTo>
                      <a:pt x="236" y="795"/>
                    </a:lnTo>
                    <a:lnTo>
                      <a:pt x="325" y="907"/>
                    </a:lnTo>
                    <a:lnTo>
                      <a:pt x="415" y="1007"/>
                    </a:lnTo>
                    <a:lnTo>
                      <a:pt x="515" y="1097"/>
                    </a:lnTo>
                    <a:lnTo>
                      <a:pt x="627" y="1175"/>
                    </a:lnTo>
                    <a:lnTo>
                      <a:pt x="739" y="1253"/>
                    </a:lnTo>
                    <a:lnTo>
                      <a:pt x="862" y="1309"/>
                    </a:lnTo>
                    <a:lnTo>
                      <a:pt x="996" y="1354"/>
                    </a:lnTo>
                    <a:lnTo>
                      <a:pt x="1130" y="1387"/>
                    </a:lnTo>
                    <a:lnTo>
                      <a:pt x="1275" y="1410"/>
                    </a:lnTo>
                    <a:lnTo>
                      <a:pt x="1421" y="1421"/>
                    </a:lnTo>
                    <a:lnTo>
                      <a:pt x="1566" y="1410"/>
                    </a:lnTo>
                    <a:lnTo>
                      <a:pt x="1700" y="1387"/>
                    </a:lnTo>
                    <a:lnTo>
                      <a:pt x="1834" y="1354"/>
                    </a:lnTo>
                    <a:lnTo>
                      <a:pt x="1968" y="1309"/>
                    </a:lnTo>
                    <a:lnTo>
                      <a:pt x="2091" y="1253"/>
                    </a:lnTo>
                    <a:lnTo>
                      <a:pt x="2214" y="1175"/>
                    </a:lnTo>
                    <a:lnTo>
                      <a:pt x="2315" y="1097"/>
                    </a:lnTo>
                    <a:lnTo>
                      <a:pt x="2416" y="1007"/>
                    </a:lnTo>
                    <a:lnTo>
                      <a:pt x="2516" y="907"/>
                    </a:lnTo>
                    <a:lnTo>
                      <a:pt x="2595" y="795"/>
                    </a:lnTo>
                    <a:lnTo>
                      <a:pt x="2662" y="672"/>
                    </a:lnTo>
                    <a:lnTo>
                      <a:pt x="2729" y="549"/>
                    </a:lnTo>
                    <a:lnTo>
                      <a:pt x="2773" y="426"/>
                    </a:lnTo>
                    <a:lnTo>
                      <a:pt x="2807" y="292"/>
                    </a:lnTo>
                    <a:lnTo>
                      <a:pt x="2829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E26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0"/>
              <p:cNvSpPr/>
              <p:nvPr/>
            </p:nvSpPr>
            <p:spPr>
              <a:xfrm>
                <a:off x="2957130" y="3394549"/>
                <a:ext cx="119174" cy="59629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421" extrusionOk="0">
                    <a:moveTo>
                      <a:pt x="0" y="1"/>
                    </a:moveTo>
                    <a:lnTo>
                      <a:pt x="11" y="146"/>
                    </a:lnTo>
                    <a:lnTo>
                      <a:pt x="34" y="292"/>
                    </a:lnTo>
                    <a:lnTo>
                      <a:pt x="67" y="426"/>
                    </a:lnTo>
                    <a:lnTo>
                      <a:pt x="112" y="549"/>
                    </a:lnTo>
                    <a:lnTo>
                      <a:pt x="179" y="672"/>
                    </a:lnTo>
                    <a:lnTo>
                      <a:pt x="246" y="795"/>
                    </a:lnTo>
                    <a:lnTo>
                      <a:pt x="325" y="907"/>
                    </a:lnTo>
                    <a:lnTo>
                      <a:pt x="425" y="1007"/>
                    </a:lnTo>
                    <a:lnTo>
                      <a:pt x="526" y="1097"/>
                    </a:lnTo>
                    <a:lnTo>
                      <a:pt x="626" y="1175"/>
                    </a:lnTo>
                    <a:lnTo>
                      <a:pt x="749" y="1253"/>
                    </a:lnTo>
                    <a:lnTo>
                      <a:pt x="872" y="1309"/>
                    </a:lnTo>
                    <a:lnTo>
                      <a:pt x="1006" y="1354"/>
                    </a:lnTo>
                    <a:lnTo>
                      <a:pt x="1141" y="1387"/>
                    </a:lnTo>
                    <a:lnTo>
                      <a:pt x="1275" y="1410"/>
                    </a:lnTo>
                    <a:lnTo>
                      <a:pt x="1420" y="1421"/>
                    </a:lnTo>
                    <a:lnTo>
                      <a:pt x="1565" y="1410"/>
                    </a:lnTo>
                    <a:lnTo>
                      <a:pt x="1711" y="1387"/>
                    </a:lnTo>
                    <a:lnTo>
                      <a:pt x="1845" y="1354"/>
                    </a:lnTo>
                    <a:lnTo>
                      <a:pt x="1979" y="1309"/>
                    </a:lnTo>
                    <a:lnTo>
                      <a:pt x="2102" y="1253"/>
                    </a:lnTo>
                    <a:lnTo>
                      <a:pt x="2214" y="1175"/>
                    </a:lnTo>
                    <a:lnTo>
                      <a:pt x="2326" y="1097"/>
                    </a:lnTo>
                    <a:lnTo>
                      <a:pt x="2426" y="1007"/>
                    </a:lnTo>
                    <a:lnTo>
                      <a:pt x="2516" y="907"/>
                    </a:lnTo>
                    <a:lnTo>
                      <a:pt x="2605" y="795"/>
                    </a:lnTo>
                    <a:lnTo>
                      <a:pt x="2672" y="672"/>
                    </a:lnTo>
                    <a:lnTo>
                      <a:pt x="2728" y="549"/>
                    </a:lnTo>
                    <a:lnTo>
                      <a:pt x="2784" y="426"/>
                    </a:lnTo>
                    <a:lnTo>
                      <a:pt x="2818" y="292"/>
                    </a:lnTo>
                    <a:lnTo>
                      <a:pt x="2840" y="146"/>
                    </a:lnTo>
                    <a:lnTo>
                      <a:pt x="2840" y="1"/>
                    </a:lnTo>
                    <a:close/>
                  </a:path>
                </a:pathLst>
              </a:custGeom>
              <a:solidFill>
                <a:srgbClr val="DB4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8" name="Google Shape;1228;p30"/>
              <p:cNvGrpSpPr/>
              <p:nvPr/>
            </p:nvGrpSpPr>
            <p:grpSpPr>
              <a:xfrm>
                <a:off x="516759" y="3505749"/>
                <a:ext cx="72763" cy="1168152"/>
                <a:chOff x="516759" y="3505749"/>
                <a:chExt cx="72763" cy="1168152"/>
              </a:xfrm>
            </p:grpSpPr>
            <p:sp>
              <p:nvSpPr>
                <p:cNvPr id="1229" name="Google Shape;1229;p30"/>
                <p:cNvSpPr/>
                <p:nvPr/>
              </p:nvSpPr>
              <p:spPr>
                <a:xfrm>
                  <a:off x="516759" y="3505749"/>
                  <a:ext cx="72763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33" extrusionOk="0">
                      <a:moveTo>
                        <a:pt x="0" y="1"/>
                      </a:moveTo>
                      <a:lnTo>
                        <a:pt x="0" y="1633"/>
                      </a:lnTo>
                      <a:lnTo>
                        <a:pt x="995" y="1633"/>
                      </a:lnTo>
                      <a:lnTo>
                        <a:pt x="1074" y="1622"/>
                      </a:lnTo>
                      <a:lnTo>
                        <a:pt x="1152" y="1599"/>
                      </a:lnTo>
                      <a:lnTo>
                        <a:pt x="1230" y="1566"/>
                      </a:lnTo>
                      <a:lnTo>
                        <a:pt x="1297" y="1532"/>
                      </a:lnTo>
                      <a:lnTo>
                        <a:pt x="1364" y="1499"/>
                      </a:lnTo>
                      <a:lnTo>
                        <a:pt x="1431" y="1443"/>
                      </a:lnTo>
                      <a:lnTo>
                        <a:pt x="1487" y="1398"/>
                      </a:lnTo>
                      <a:lnTo>
                        <a:pt x="1543" y="1331"/>
                      </a:lnTo>
                      <a:lnTo>
                        <a:pt x="1588" y="1275"/>
                      </a:lnTo>
                      <a:lnTo>
                        <a:pt x="1633" y="1208"/>
                      </a:lnTo>
                      <a:lnTo>
                        <a:pt x="1666" y="1130"/>
                      </a:lnTo>
                      <a:lnTo>
                        <a:pt x="1688" y="1063"/>
                      </a:lnTo>
                      <a:lnTo>
                        <a:pt x="1711" y="984"/>
                      </a:lnTo>
                      <a:lnTo>
                        <a:pt x="1722" y="895"/>
                      </a:lnTo>
                      <a:lnTo>
                        <a:pt x="1733" y="817"/>
                      </a:lnTo>
                      <a:lnTo>
                        <a:pt x="1722" y="727"/>
                      </a:lnTo>
                      <a:lnTo>
                        <a:pt x="1711" y="649"/>
                      </a:lnTo>
                      <a:lnTo>
                        <a:pt x="1688" y="571"/>
                      </a:lnTo>
                      <a:lnTo>
                        <a:pt x="1666" y="504"/>
                      </a:lnTo>
                      <a:lnTo>
                        <a:pt x="1633" y="425"/>
                      </a:lnTo>
                      <a:lnTo>
                        <a:pt x="1588" y="358"/>
                      </a:lnTo>
                      <a:lnTo>
                        <a:pt x="1543" y="291"/>
                      </a:lnTo>
                      <a:lnTo>
                        <a:pt x="1487" y="235"/>
                      </a:lnTo>
                      <a:lnTo>
                        <a:pt x="1431" y="191"/>
                      </a:lnTo>
                      <a:lnTo>
                        <a:pt x="1364" y="135"/>
                      </a:lnTo>
                      <a:lnTo>
                        <a:pt x="1297" y="101"/>
                      </a:lnTo>
                      <a:lnTo>
                        <a:pt x="1230" y="68"/>
                      </a:lnTo>
                      <a:lnTo>
                        <a:pt x="1152" y="34"/>
                      </a:lnTo>
                      <a:lnTo>
                        <a:pt x="1074" y="12"/>
                      </a:lnTo>
                      <a:lnTo>
                        <a:pt x="99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" name="Google Shape;1230;p30"/>
                <p:cNvSpPr/>
                <p:nvPr/>
              </p:nvSpPr>
              <p:spPr>
                <a:xfrm>
                  <a:off x="516759" y="4205222"/>
                  <a:ext cx="72763" cy="68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44" extrusionOk="0">
                      <a:moveTo>
                        <a:pt x="0" y="0"/>
                      </a:moveTo>
                      <a:lnTo>
                        <a:pt x="0" y="1644"/>
                      </a:lnTo>
                      <a:lnTo>
                        <a:pt x="906" y="1644"/>
                      </a:lnTo>
                      <a:lnTo>
                        <a:pt x="995" y="1633"/>
                      </a:lnTo>
                      <a:lnTo>
                        <a:pt x="1074" y="1621"/>
                      </a:lnTo>
                      <a:lnTo>
                        <a:pt x="1152" y="1599"/>
                      </a:lnTo>
                      <a:lnTo>
                        <a:pt x="1230" y="1577"/>
                      </a:lnTo>
                      <a:lnTo>
                        <a:pt x="1297" y="1543"/>
                      </a:lnTo>
                      <a:lnTo>
                        <a:pt x="1364" y="1498"/>
                      </a:lnTo>
                      <a:lnTo>
                        <a:pt x="1431" y="1454"/>
                      </a:lnTo>
                      <a:lnTo>
                        <a:pt x="1487" y="1398"/>
                      </a:lnTo>
                      <a:lnTo>
                        <a:pt x="1543" y="1342"/>
                      </a:lnTo>
                      <a:lnTo>
                        <a:pt x="1588" y="1275"/>
                      </a:lnTo>
                      <a:lnTo>
                        <a:pt x="1633" y="1208"/>
                      </a:lnTo>
                      <a:lnTo>
                        <a:pt x="1666" y="1141"/>
                      </a:lnTo>
                      <a:lnTo>
                        <a:pt x="1688" y="1062"/>
                      </a:lnTo>
                      <a:lnTo>
                        <a:pt x="1711" y="984"/>
                      </a:lnTo>
                      <a:lnTo>
                        <a:pt x="1722" y="906"/>
                      </a:lnTo>
                      <a:lnTo>
                        <a:pt x="1733" y="828"/>
                      </a:lnTo>
                      <a:lnTo>
                        <a:pt x="1722" y="738"/>
                      </a:lnTo>
                      <a:lnTo>
                        <a:pt x="1711" y="660"/>
                      </a:lnTo>
                      <a:lnTo>
                        <a:pt x="1688" y="582"/>
                      </a:lnTo>
                      <a:lnTo>
                        <a:pt x="1666" y="503"/>
                      </a:lnTo>
                      <a:lnTo>
                        <a:pt x="1633" y="436"/>
                      </a:lnTo>
                      <a:lnTo>
                        <a:pt x="1588" y="369"/>
                      </a:lnTo>
                      <a:lnTo>
                        <a:pt x="1543" y="302"/>
                      </a:lnTo>
                      <a:lnTo>
                        <a:pt x="1487" y="246"/>
                      </a:lnTo>
                      <a:lnTo>
                        <a:pt x="1431" y="190"/>
                      </a:lnTo>
                      <a:lnTo>
                        <a:pt x="1364" y="146"/>
                      </a:lnTo>
                      <a:lnTo>
                        <a:pt x="1297" y="101"/>
                      </a:lnTo>
                      <a:lnTo>
                        <a:pt x="1230" y="67"/>
                      </a:lnTo>
                      <a:lnTo>
                        <a:pt x="1152" y="45"/>
                      </a:lnTo>
                      <a:lnTo>
                        <a:pt x="1074" y="23"/>
                      </a:lnTo>
                      <a:lnTo>
                        <a:pt x="995" y="11"/>
                      </a:lnTo>
                      <a:lnTo>
                        <a:pt x="90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1231;p30"/>
                <p:cNvSpPr/>
                <p:nvPr/>
              </p:nvSpPr>
              <p:spPr>
                <a:xfrm>
                  <a:off x="516759" y="4005355"/>
                  <a:ext cx="72763" cy="6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34" extrusionOk="0">
                      <a:moveTo>
                        <a:pt x="0" y="1"/>
                      </a:moveTo>
                      <a:lnTo>
                        <a:pt x="0" y="1633"/>
                      </a:lnTo>
                      <a:lnTo>
                        <a:pt x="995" y="1633"/>
                      </a:lnTo>
                      <a:lnTo>
                        <a:pt x="1074" y="1622"/>
                      </a:lnTo>
                      <a:lnTo>
                        <a:pt x="1152" y="1599"/>
                      </a:lnTo>
                      <a:lnTo>
                        <a:pt x="1230" y="1577"/>
                      </a:lnTo>
                      <a:lnTo>
                        <a:pt x="1297" y="1544"/>
                      </a:lnTo>
                      <a:lnTo>
                        <a:pt x="1364" y="1499"/>
                      </a:lnTo>
                      <a:lnTo>
                        <a:pt x="1431" y="1454"/>
                      </a:lnTo>
                      <a:lnTo>
                        <a:pt x="1487" y="1398"/>
                      </a:lnTo>
                      <a:lnTo>
                        <a:pt x="1543" y="1342"/>
                      </a:lnTo>
                      <a:lnTo>
                        <a:pt x="1588" y="1275"/>
                      </a:lnTo>
                      <a:lnTo>
                        <a:pt x="1633" y="1208"/>
                      </a:lnTo>
                      <a:lnTo>
                        <a:pt x="1666" y="1141"/>
                      </a:lnTo>
                      <a:lnTo>
                        <a:pt x="1688" y="1063"/>
                      </a:lnTo>
                      <a:lnTo>
                        <a:pt x="1711" y="985"/>
                      </a:lnTo>
                      <a:lnTo>
                        <a:pt x="1722" y="906"/>
                      </a:lnTo>
                      <a:lnTo>
                        <a:pt x="1733" y="817"/>
                      </a:lnTo>
                      <a:lnTo>
                        <a:pt x="1722" y="739"/>
                      </a:lnTo>
                      <a:lnTo>
                        <a:pt x="1711" y="660"/>
                      </a:lnTo>
                      <a:lnTo>
                        <a:pt x="1688" y="582"/>
                      </a:lnTo>
                      <a:lnTo>
                        <a:pt x="1666" y="504"/>
                      </a:lnTo>
                      <a:lnTo>
                        <a:pt x="1633" y="437"/>
                      </a:lnTo>
                      <a:lnTo>
                        <a:pt x="1588" y="370"/>
                      </a:lnTo>
                      <a:lnTo>
                        <a:pt x="1543" y="303"/>
                      </a:lnTo>
                      <a:lnTo>
                        <a:pt x="1487" y="247"/>
                      </a:lnTo>
                      <a:lnTo>
                        <a:pt x="1431" y="191"/>
                      </a:lnTo>
                      <a:lnTo>
                        <a:pt x="1364" y="146"/>
                      </a:lnTo>
                      <a:lnTo>
                        <a:pt x="1297" y="101"/>
                      </a:lnTo>
                      <a:lnTo>
                        <a:pt x="1230" y="68"/>
                      </a:lnTo>
                      <a:lnTo>
                        <a:pt x="1152" y="46"/>
                      </a:lnTo>
                      <a:lnTo>
                        <a:pt x="1074" y="23"/>
                      </a:lnTo>
                      <a:lnTo>
                        <a:pt x="995" y="12"/>
                      </a:lnTo>
                      <a:lnTo>
                        <a:pt x="90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30"/>
                <p:cNvSpPr/>
                <p:nvPr/>
              </p:nvSpPr>
              <p:spPr>
                <a:xfrm>
                  <a:off x="516759" y="4105309"/>
                  <a:ext cx="72763" cy="68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44" extrusionOk="0">
                      <a:moveTo>
                        <a:pt x="0" y="0"/>
                      </a:moveTo>
                      <a:lnTo>
                        <a:pt x="0" y="1643"/>
                      </a:lnTo>
                      <a:lnTo>
                        <a:pt x="906" y="1643"/>
                      </a:lnTo>
                      <a:lnTo>
                        <a:pt x="995" y="1632"/>
                      </a:lnTo>
                      <a:lnTo>
                        <a:pt x="1074" y="1621"/>
                      </a:lnTo>
                      <a:lnTo>
                        <a:pt x="1152" y="1599"/>
                      </a:lnTo>
                      <a:lnTo>
                        <a:pt x="1230" y="1576"/>
                      </a:lnTo>
                      <a:lnTo>
                        <a:pt x="1297" y="1543"/>
                      </a:lnTo>
                      <a:lnTo>
                        <a:pt x="1364" y="1498"/>
                      </a:lnTo>
                      <a:lnTo>
                        <a:pt x="1431" y="1453"/>
                      </a:lnTo>
                      <a:lnTo>
                        <a:pt x="1487" y="1397"/>
                      </a:lnTo>
                      <a:lnTo>
                        <a:pt x="1543" y="1342"/>
                      </a:lnTo>
                      <a:lnTo>
                        <a:pt x="1588" y="1275"/>
                      </a:lnTo>
                      <a:lnTo>
                        <a:pt x="1633" y="1207"/>
                      </a:lnTo>
                      <a:lnTo>
                        <a:pt x="1666" y="1140"/>
                      </a:lnTo>
                      <a:lnTo>
                        <a:pt x="1688" y="1062"/>
                      </a:lnTo>
                      <a:lnTo>
                        <a:pt x="1711" y="984"/>
                      </a:lnTo>
                      <a:lnTo>
                        <a:pt x="1722" y="906"/>
                      </a:lnTo>
                      <a:lnTo>
                        <a:pt x="1733" y="816"/>
                      </a:lnTo>
                      <a:lnTo>
                        <a:pt x="1722" y="738"/>
                      </a:lnTo>
                      <a:lnTo>
                        <a:pt x="1711" y="660"/>
                      </a:lnTo>
                      <a:lnTo>
                        <a:pt x="1688" y="581"/>
                      </a:lnTo>
                      <a:lnTo>
                        <a:pt x="1666" y="503"/>
                      </a:lnTo>
                      <a:lnTo>
                        <a:pt x="1633" y="436"/>
                      </a:lnTo>
                      <a:lnTo>
                        <a:pt x="1588" y="369"/>
                      </a:lnTo>
                      <a:lnTo>
                        <a:pt x="1543" y="302"/>
                      </a:lnTo>
                      <a:lnTo>
                        <a:pt x="1487" y="246"/>
                      </a:lnTo>
                      <a:lnTo>
                        <a:pt x="1431" y="190"/>
                      </a:lnTo>
                      <a:lnTo>
                        <a:pt x="1364" y="145"/>
                      </a:lnTo>
                      <a:lnTo>
                        <a:pt x="1297" y="101"/>
                      </a:lnTo>
                      <a:lnTo>
                        <a:pt x="1230" y="67"/>
                      </a:lnTo>
                      <a:lnTo>
                        <a:pt x="1152" y="45"/>
                      </a:lnTo>
                      <a:lnTo>
                        <a:pt x="1074" y="22"/>
                      </a:lnTo>
                      <a:lnTo>
                        <a:pt x="995" y="11"/>
                      </a:lnTo>
                      <a:lnTo>
                        <a:pt x="90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30"/>
                <p:cNvSpPr/>
                <p:nvPr/>
              </p:nvSpPr>
              <p:spPr>
                <a:xfrm>
                  <a:off x="516759" y="4405509"/>
                  <a:ext cx="72763" cy="6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34" extrusionOk="0">
                      <a:moveTo>
                        <a:pt x="0" y="1"/>
                      </a:moveTo>
                      <a:lnTo>
                        <a:pt x="0" y="1633"/>
                      </a:lnTo>
                      <a:lnTo>
                        <a:pt x="906" y="1633"/>
                      </a:lnTo>
                      <a:lnTo>
                        <a:pt x="995" y="1622"/>
                      </a:lnTo>
                      <a:lnTo>
                        <a:pt x="1074" y="1611"/>
                      </a:lnTo>
                      <a:lnTo>
                        <a:pt x="1152" y="1600"/>
                      </a:lnTo>
                      <a:lnTo>
                        <a:pt x="1230" y="1566"/>
                      </a:lnTo>
                      <a:lnTo>
                        <a:pt x="1297" y="1533"/>
                      </a:lnTo>
                      <a:lnTo>
                        <a:pt x="1364" y="1488"/>
                      </a:lnTo>
                      <a:lnTo>
                        <a:pt x="1431" y="1443"/>
                      </a:lnTo>
                      <a:lnTo>
                        <a:pt x="1487" y="1387"/>
                      </a:lnTo>
                      <a:lnTo>
                        <a:pt x="1543" y="1331"/>
                      </a:lnTo>
                      <a:lnTo>
                        <a:pt x="1588" y="1275"/>
                      </a:lnTo>
                      <a:lnTo>
                        <a:pt x="1633" y="1208"/>
                      </a:lnTo>
                      <a:lnTo>
                        <a:pt x="1666" y="1130"/>
                      </a:lnTo>
                      <a:lnTo>
                        <a:pt x="1688" y="1052"/>
                      </a:lnTo>
                      <a:lnTo>
                        <a:pt x="1711" y="974"/>
                      </a:lnTo>
                      <a:lnTo>
                        <a:pt x="1722" y="895"/>
                      </a:lnTo>
                      <a:lnTo>
                        <a:pt x="1733" y="817"/>
                      </a:lnTo>
                      <a:lnTo>
                        <a:pt x="1722" y="728"/>
                      </a:lnTo>
                      <a:lnTo>
                        <a:pt x="1711" y="649"/>
                      </a:lnTo>
                      <a:lnTo>
                        <a:pt x="1688" y="571"/>
                      </a:lnTo>
                      <a:lnTo>
                        <a:pt x="1666" y="493"/>
                      </a:lnTo>
                      <a:lnTo>
                        <a:pt x="1633" y="426"/>
                      </a:lnTo>
                      <a:lnTo>
                        <a:pt x="1588" y="359"/>
                      </a:lnTo>
                      <a:lnTo>
                        <a:pt x="1543" y="292"/>
                      </a:lnTo>
                      <a:lnTo>
                        <a:pt x="1487" y="236"/>
                      </a:lnTo>
                      <a:lnTo>
                        <a:pt x="1431" y="180"/>
                      </a:lnTo>
                      <a:lnTo>
                        <a:pt x="1364" y="135"/>
                      </a:lnTo>
                      <a:lnTo>
                        <a:pt x="1297" y="90"/>
                      </a:lnTo>
                      <a:lnTo>
                        <a:pt x="1230" y="57"/>
                      </a:lnTo>
                      <a:lnTo>
                        <a:pt x="1152" y="35"/>
                      </a:lnTo>
                      <a:lnTo>
                        <a:pt x="1074" y="12"/>
                      </a:lnTo>
                      <a:lnTo>
                        <a:pt x="99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30"/>
                <p:cNvSpPr/>
                <p:nvPr/>
              </p:nvSpPr>
              <p:spPr>
                <a:xfrm>
                  <a:off x="516759" y="4505464"/>
                  <a:ext cx="72763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33" extrusionOk="0">
                      <a:moveTo>
                        <a:pt x="0" y="0"/>
                      </a:moveTo>
                      <a:lnTo>
                        <a:pt x="0" y="1632"/>
                      </a:lnTo>
                      <a:lnTo>
                        <a:pt x="995" y="1632"/>
                      </a:lnTo>
                      <a:lnTo>
                        <a:pt x="1074" y="1610"/>
                      </a:lnTo>
                      <a:lnTo>
                        <a:pt x="1152" y="1599"/>
                      </a:lnTo>
                      <a:lnTo>
                        <a:pt x="1230" y="1565"/>
                      </a:lnTo>
                      <a:lnTo>
                        <a:pt x="1297" y="1532"/>
                      </a:lnTo>
                      <a:lnTo>
                        <a:pt x="1364" y="1487"/>
                      </a:lnTo>
                      <a:lnTo>
                        <a:pt x="1431" y="1442"/>
                      </a:lnTo>
                      <a:lnTo>
                        <a:pt x="1487" y="1386"/>
                      </a:lnTo>
                      <a:lnTo>
                        <a:pt x="1543" y="1331"/>
                      </a:lnTo>
                      <a:lnTo>
                        <a:pt x="1588" y="1275"/>
                      </a:lnTo>
                      <a:lnTo>
                        <a:pt x="1633" y="1208"/>
                      </a:lnTo>
                      <a:lnTo>
                        <a:pt x="1666" y="1129"/>
                      </a:lnTo>
                      <a:lnTo>
                        <a:pt x="1688" y="1062"/>
                      </a:lnTo>
                      <a:lnTo>
                        <a:pt x="1711" y="984"/>
                      </a:lnTo>
                      <a:lnTo>
                        <a:pt x="1722" y="895"/>
                      </a:lnTo>
                      <a:lnTo>
                        <a:pt x="1733" y="816"/>
                      </a:lnTo>
                      <a:lnTo>
                        <a:pt x="1722" y="727"/>
                      </a:lnTo>
                      <a:lnTo>
                        <a:pt x="1711" y="649"/>
                      </a:lnTo>
                      <a:lnTo>
                        <a:pt x="1688" y="570"/>
                      </a:lnTo>
                      <a:lnTo>
                        <a:pt x="1666" y="492"/>
                      </a:lnTo>
                      <a:lnTo>
                        <a:pt x="1633" y="425"/>
                      </a:lnTo>
                      <a:lnTo>
                        <a:pt x="1588" y="358"/>
                      </a:lnTo>
                      <a:lnTo>
                        <a:pt x="1543" y="291"/>
                      </a:lnTo>
                      <a:lnTo>
                        <a:pt x="1487" y="235"/>
                      </a:lnTo>
                      <a:lnTo>
                        <a:pt x="1431" y="179"/>
                      </a:lnTo>
                      <a:lnTo>
                        <a:pt x="1364" y="134"/>
                      </a:lnTo>
                      <a:lnTo>
                        <a:pt x="1297" y="101"/>
                      </a:lnTo>
                      <a:lnTo>
                        <a:pt x="1230" y="56"/>
                      </a:lnTo>
                      <a:lnTo>
                        <a:pt x="1152" y="34"/>
                      </a:lnTo>
                      <a:lnTo>
                        <a:pt x="1074" y="11"/>
                      </a:lnTo>
                      <a:lnTo>
                        <a:pt x="9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30"/>
                <p:cNvSpPr/>
                <p:nvPr/>
              </p:nvSpPr>
              <p:spPr>
                <a:xfrm>
                  <a:off x="516759" y="4305596"/>
                  <a:ext cx="72763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33" extrusionOk="0">
                      <a:moveTo>
                        <a:pt x="0" y="1"/>
                      </a:moveTo>
                      <a:lnTo>
                        <a:pt x="0" y="1633"/>
                      </a:lnTo>
                      <a:lnTo>
                        <a:pt x="906" y="1633"/>
                      </a:lnTo>
                      <a:lnTo>
                        <a:pt x="995" y="1622"/>
                      </a:lnTo>
                      <a:lnTo>
                        <a:pt x="1074" y="1611"/>
                      </a:lnTo>
                      <a:lnTo>
                        <a:pt x="1152" y="1588"/>
                      </a:lnTo>
                      <a:lnTo>
                        <a:pt x="1230" y="1566"/>
                      </a:lnTo>
                      <a:lnTo>
                        <a:pt x="1297" y="1532"/>
                      </a:lnTo>
                      <a:lnTo>
                        <a:pt x="1364" y="1488"/>
                      </a:lnTo>
                      <a:lnTo>
                        <a:pt x="1431" y="1443"/>
                      </a:lnTo>
                      <a:lnTo>
                        <a:pt x="1487" y="1387"/>
                      </a:lnTo>
                      <a:lnTo>
                        <a:pt x="1543" y="1331"/>
                      </a:lnTo>
                      <a:lnTo>
                        <a:pt x="1588" y="1264"/>
                      </a:lnTo>
                      <a:lnTo>
                        <a:pt x="1633" y="1197"/>
                      </a:lnTo>
                      <a:lnTo>
                        <a:pt x="1666" y="1130"/>
                      </a:lnTo>
                      <a:lnTo>
                        <a:pt x="1688" y="1052"/>
                      </a:lnTo>
                      <a:lnTo>
                        <a:pt x="1711" y="973"/>
                      </a:lnTo>
                      <a:lnTo>
                        <a:pt x="1722" y="895"/>
                      </a:lnTo>
                      <a:lnTo>
                        <a:pt x="1733" y="817"/>
                      </a:lnTo>
                      <a:lnTo>
                        <a:pt x="1722" y="727"/>
                      </a:lnTo>
                      <a:lnTo>
                        <a:pt x="1711" y="649"/>
                      </a:lnTo>
                      <a:lnTo>
                        <a:pt x="1688" y="571"/>
                      </a:lnTo>
                      <a:lnTo>
                        <a:pt x="1666" y="493"/>
                      </a:lnTo>
                      <a:lnTo>
                        <a:pt x="1633" y="426"/>
                      </a:lnTo>
                      <a:lnTo>
                        <a:pt x="1588" y="358"/>
                      </a:lnTo>
                      <a:lnTo>
                        <a:pt x="1543" y="291"/>
                      </a:lnTo>
                      <a:lnTo>
                        <a:pt x="1487" y="235"/>
                      </a:lnTo>
                      <a:lnTo>
                        <a:pt x="1431" y="180"/>
                      </a:lnTo>
                      <a:lnTo>
                        <a:pt x="1364" y="135"/>
                      </a:lnTo>
                      <a:lnTo>
                        <a:pt x="1297" y="90"/>
                      </a:lnTo>
                      <a:lnTo>
                        <a:pt x="1230" y="57"/>
                      </a:lnTo>
                      <a:lnTo>
                        <a:pt x="1152" y="34"/>
                      </a:lnTo>
                      <a:lnTo>
                        <a:pt x="1074" y="12"/>
                      </a:lnTo>
                      <a:lnTo>
                        <a:pt x="99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30"/>
                <p:cNvSpPr/>
                <p:nvPr/>
              </p:nvSpPr>
              <p:spPr>
                <a:xfrm>
                  <a:off x="516759" y="4605376"/>
                  <a:ext cx="72763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33" extrusionOk="0">
                      <a:moveTo>
                        <a:pt x="0" y="0"/>
                      </a:moveTo>
                      <a:lnTo>
                        <a:pt x="0" y="1633"/>
                      </a:lnTo>
                      <a:lnTo>
                        <a:pt x="995" y="1633"/>
                      </a:lnTo>
                      <a:lnTo>
                        <a:pt x="1074" y="1610"/>
                      </a:lnTo>
                      <a:lnTo>
                        <a:pt x="1152" y="1599"/>
                      </a:lnTo>
                      <a:lnTo>
                        <a:pt x="1230" y="1566"/>
                      </a:lnTo>
                      <a:lnTo>
                        <a:pt x="1297" y="1532"/>
                      </a:lnTo>
                      <a:lnTo>
                        <a:pt x="1364" y="1487"/>
                      </a:lnTo>
                      <a:lnTo>
                        <a:pt x="1431" y="1443"/>
                      </a:lnTo>
                      <a:lnTo>
                        <a:pt x="1487" y="1398"/>
                      </a:lnTo>
                      <a:lnTo>
                        <a:pt x="1543" y="1331"/>
                      </a:lnTo>
                      <a:lnTo>
                        <a:pt x="1588" y="1275"/>
                      </a:lnTo>
                      <a:lnTo>
                        <a:pt x="1633" y="1208"/>
                      </a:lnTo>
                      <a:lnTo>
                        <a:pt x="1666" y="1130"/>
                      </a:lnTo>
                      <a:lnTo>
                        <a:pt x="1688" y="1063"/>
                      </a:lnTo>
                      <a:lnTo>
                        <a:pt x="1711" y="984"/>
                      </a:lnTo>
                      <a:lnTo>
                        <a:pt x="1722" y="895"/>
                      </a:lnTo>
                      <a:lnTo>
                        <a:pt x="1733" y="817"/>
                      </a:lnTo>
                      <a:lnTo>
                        <a:pt x="1722" y="727"/>
                      </a:lnTo>
                      <a:lnTo>
                        <a:pt x="1711" y="649"/>
                      </a:lnTo>
                      <a:lnTo>
                        <a:pt x="1688" y="571"/>
                      </a:lnTo>
                      <a:lnTo>
                        <a:pt x="1666" y="492"/>
                      </a:lnTo>
                      <a:lnTo>
                        <a:pt x="1633" y="425"/>
                      </a:lnTo>
                      <a:lnTo>
                        <a:pt x="1588" y="358"/>
                      </a:lnTo>
                      <a:lnTo>
                        <a:pt x="1543" y="291"/>
                      </a:lnTo>
                      <a:lnTo>
                        <a:pt x="1487" y="235"/>
                      </a:lnTo>
                      <a:lnTo>
                        <a:pt x="1431" y="191"/>
                      </a:lnTo>
                      <a:lnTo>
                        <a:pt x="1364" y="135"/>
                      </a:lnTo>
                      <a:lnTo>
                        <a:pt x="1297" y="101"/>
                      </a:lnTo>
                      <a:lnTo>
                        <a:pt x="1230" y="68"/>
                      </a:lnTo>
                      <a:lnTo>
                        <a:pt x="1152" y="34"/>
                      </a:lnTo>
                      <a:lnTo>
                        <a:pt x="1074" y="12"/>
                      </a:lnTo>
                      <a:lnTo>
                        <a:pt x="9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30"/>
                <p:cNvSpPr/>
                <p:nvPr/>
              </p:nvSpPr>
              <p:spPr>
                <a:xfrm>
                  <a:off x="516759" y="3605662"/>
                  <a:ext cx="72763" cy="6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34" extrusionOk="0">
                      <a:moveTo>
                        <a:pt x="0" y="1"/>
                      </a:moveTo>
                      <a:lnTo>
                        <a:pt x="0" y="1633"/>
                      </a:lnTo>
                      <a:lnTo>
                        <a:pt x="995" y="1633"/>
                      </a:lnTo>
                      <a:lnTo>
                        <a:pt x="1074" y="1622"/>
                      </a:lnTo>
                      <a:lnTo>
                        <a:pt x="1152" y="1599"/>
                      </a:lnTo>
                      <a:lnTo>
                        <a:pt x="1230" y="1566"/>
                      </a:lnTo>
                      <a:lnTo>
                        <a:pt x="1297" y="1532"/>
                      </a:lnTo>
                      <a:lnTo>
                        <a:pt x="1364" y="1499"/>
                      </a:lnTo>
                      <a:lnTo>
                        <a:pt x="1431" y="1443"/>
                      </a:lnTo>
                      <a:lnTo>
                        <a:pt x="1487" y="1398"/>
                      </a:lnTo>
                      <a:lnTo>
                        <a:pt x="1543" y="1342"/>
                      </a:lnTo>
                      <a:lnTo>
                        <a:pt x="1588" y="1275"/>
                      </a:lnTo>
                      <a:lnTo>
                        <a:pt x="1633" y="1208"/>
                      </a:lnTo>
                      <a:lnTo>
                        <a:pt x="1666" y="1130"/>
                      </a:lnTo>
                      <a:lnTo>
                        <a:pt x="1688" y="1063"/>
                      </a:lnTo>
                      <a:lnTo>
                        <a:pt x="1711" y="985"/>
                      </a:lnTo>
                      <a:lnTo>
                        <a:pt x="1722" y="906"/>
                      </a:lnTo>
                      <a:lnTo>
                        <a:pt x="1733" y="817"/>
                      </a:lnTo>
                      <a:lnTo>
                        <a:pt x="1722" y="739"/>
                      </a:lnTo>
                      <a:lnTo>
                        <a:pt x="1711" y="649"/>
                      </a:lnTo>
                      <a:lnTo>
                        <a:pt x="1688" y="571"/>
                      </a:lnTo>
                      <a:lnTo>
                        <a:pt x="1666" y="504"/>
                      </a:lnTo>
                      <a:lnTo>
                        <a:pt x="1633" y="426"/>
                      </a:lnTo>
                      <a:lnTo>
                        <a:pt x="1588" y="359"/>
                      </a:lnTo>
                      <a:lnTo>
                        <a:pt x="1543" y="303"/>
                      </a:lnTo>
                      <a:lnTo>
                        <a:pt x="1487" y="236"/>
                      </a:lnTo>
                      <a:lnTo>
                        <a:pt x="1431" y="191"/>
                      </a:lnTo>
                      <a:lnTo>
                        <a:pt x="1364" y="135"/>
                      </a:lnTo>
                      <a:lnTo>
                        <a:pt x="1297" y="101"/>
                      </a:lnTo>
                      <a:lnTo>
                        <a:pt x="1230" y="68"/>
                      </a:lnTo>
                      <a:lnTo>
                        <a:pt x="1152" y="34"/>
                      </a:lnTo>
                      <a:lnTo>
                        <a:pt x="1074" y="12"/>
                      </a:lnTo>
                      <a:lnTo>
                        <a:pt x="99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30"/>
                <p:cNvSpPr/>
                <p:nvPr/>
              </p:nvSpPr>
              <p:spPr>
                <a:xfrm>
                  <a:off x="516759" y="3805529"/>
                  <a:ext cx="72763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33" extrusionOk="0">
                      <a:moveTo>
                        <a:pt x="0" y="0"/>
                      </a:moveTo>
                      <a:lnTo>
                        <a:pt x="0" y="1633"/>
                      </a:lnTo>
                      <a:lnTo>
                        <a:pt x="995" y="1633"/>
                      </a:lnTo>
                      <a:lnTo>
                        <a:pt x="1074" y="1621"/>
                      </a:lnTo>
                      <a:lnTo>
                        <a:pt x="1152" y="1599"/>
                      </a:lnTo>
                      <a:lnTo>
                        <a:pt x="1230" y="1577"/>
                      </a:lnTo>
                      <a:lnTo>
                        <a:pt x="1297" y="1532"/>
                      </a:lnTo>
                      <a:lnTo>
                        <a:pt x="1364" y="1498"/>
                      </a:lnTo>
                      <a:lnTo>
                        <a:pt x="1431" y="1454"/>
                      </a:lnTo>
                      <a:lnTo>
                        <a:pt x="1487" y="1398"/>
                      </a:lnTo>
                      <a:lnTo>
                        <a:pt x="1543" y="1342"/>
                      </a:lnTo>
                      <a:lnTo>
                        <a:pt x="1588" y="1275"/>
                      </a:lnTo>
                      <a:lnTo>
                        <a:pt x="1633" y="1208"/>
                      </a:lnTo>
                      <a:lnTo>
                        <a:pt x="1666" y="1141"/>
                      </a:lnTo>
                      <a:lnTo>
                        <a:pt x="1688" y="1062"/>
                      </a:lnTo>
                      <a:lnTo>
                        <a:pt x="1711" y="984"/>
                      </a:lnTo>
                      <a:lnTo>
                        <a:pt x="1722" y="906"/>
                      </a:lnTo>
                      <a:lnTo>
                        <a:pt x="1733" y="816"/>
                      </a:lnTo>
                      <a:lnTo>
                        <a:pt x="1722" y="738"/>
                      </a:lnTo>
                      <a:lnTo>
                        <a:pt x="1711" y="649"/>
                      </a:lnTo>
                      <a:lnTo>
                        <a:pt x="1688" y="570"/>
                      </a:lnTo>
                      <a:lnTo>
                        <a:pt x="1666" y="503"/>
                      </a:lnTo>
                      <a:lnTo>
                        <a:pt x="1633" y="425"/>
                      </a:lnTo>
                      <a:lnTo>
                        <a:pt x="1588" y="358"/>
                      </a:lnTo>
                      <a:lnTo>
                        <a:pt x="1543" y="302"/>
                      </a:lnTo>
                      <a:lnTo>
                        <a:pt x="1487" y="246"/>
                      </a:lnTo>
                      <a:lnTo>
                        <a:pt x="1431" y="190"/>
                      </a:lnTo>
                      <a:lnTo>
                        <a:pt x="1364" y="146"/>
                      </a:lnTo>
                      <a:lnTo>
                        <a:pt x="1297" y="101"/>
                      </a:lnTo>
                      <a:lnTo>
                        <a:pt x="1230" y="67"/>
                      </a:lnTo>
                      <a:lnTo>
                        <a:pt x="1152" y="34"/>
                      </a:lnTo>
                      <a:lnTo>
                        <a:pt x="1074" y="23"/>
                      </a:lnTo>
                      <a:lnTo>
                        <a:pt x="995" y="11"/>
                      </a:lnTo>
                      <a:lnTo>
                        <a:pt x="90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30"/>
                <p:cNvSpPr/>
                <p:nvPr/>
              </p:nvSpPr>
              <p:spPr>
                <a:xfrm>
                  <a:off x="516759" y="3705617"/>
                  <a:ext cx="72763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33" extrusionOk="0">
                      <a:moveTo>
                        <a:pt x="0" y="0"/>
                      </a:moveTo>
                      <a:lnTo>
                        <a:pt x="0" y="1632"/>
                      </a:lnTo>
                      <a:lnTo>
                        <a:pt x="995" y="1632"/>
                      </a:lnTo>
                      <a:lnTo>
                        <a:pt x="1074" y="1621"/>
                      </a:lnTo>
                      <a:lnTo>
                        <a:pt x="1152" y="1599"/>
                      </a:lnTo>
                      <a:lnTo>
                        <a:pt x="1230" y="1565"/>
                      </a:lnTo>
                      <a:lnTo>
                        <a:pt x="1297" y="1532"/>
                      </a:lnTo>
                      <a:lnTo>
                        <a:pt x="1364" y="1498"/>
                      </a:lnTo>
                      <a:lnTo>
                        <a:pt x="1431" y="1453"/>
                      </a:lnTo>
                      <a:lnTo>
                        <a:pt x="1487" y="1397"/>
                      </a:lnTo>
                      <a:lnTo>
                        <a:pt x="1543" y="1342"/>
                      </a:lnTo>
                      <a:lnTo>
                        <a:pt x="1588" y="1275"/>
                      </a:lnTo>
                      <a:lnTo>
                        <a:pt x="1633" y="1207"/>
                      </a:lnTo>
                      <a:lnTo>
                        <a:pt x="1666" y="1140"/>
                      </a:lnTo>
                      <a:lnTo>
                        <a:pt x="1688" y="1062"/>
                      </a:lnTo>
                      <a:lnTo>
                        <a:pt x="1711" y="984"/>
                      </a:lnTo>
                      <a:lnTo>
                        <a:pt x="1722" y="906"/>
                      </a:lnTo>
                      <a:lnTo>
                        <a:pt x="1733" y="816"/>
                      </a:lnTo>
                      <a:lnTo>
                        <a:pt x="1722" y="738"/>
                      </a:lnTo>
                      <a:lnTo>
                        <a:pt x="1711" y="648"/>
                      </a:lnTo>
                      <a:lnTo>
                        <a:pt x="1688" y="570"/>
                      </a:lnTo>
                      <a:lnTo>
                        <a:pt x="1666" y="503"/>
                      </a:lnTo>
                      <a:lnTo>
                        <a:pt x="1633" y="425"/>
                      </a:lnTo>
                      <a:lnTo>
                        <a:pt x="1588" y="358"/>
                      </a:lnTo>
                      <a:lnTo>
                        <a:pt x="1543" y="302"/>
                      </a:lnTo>
                      <a:lnTo>
                        <a:pt x="1487" y="235"/>
                      </a:lnTo>
                      <a:lnTo>
                        <a:pt x="1431" y="190"/>
                      </a:lnTo>
                      <a:lnTo>
                        <a:pt x="1364" y="145"/>
                      </a:lnTo>
                      <a:lnTo>
                        <a:pt x="1297" y="101"/>
                      </a:lnTo>
                      <a:lnTo>
                        <a:pt x="1230" y="67"/>
                      </a:lnTo>
                      <a:lnTo>
                        <a:pt x="1152" y="34"/>
                      </a:lnTo>
                      <a:lnTo>
                        <a:pt x="1074" y="22"/>
                      </a:lnTo>
                      <a:lnTo>
                        <a:pt x="9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30"/>
                <p:cNvSpPr/>
                <p:nvPr/>
              </p:nvSpPr>
              <p:spPr>
                <a:xfrm>
                  <a:off x="516759" y="3905442"/>
                  <a:ext cx="72763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" h="1633" extrusionOk="0">
                      <a:moveTo>
                        <a:pt x="0" y="1"/>
                      </a:moveTo>
                      <a:lnTo>
                        <a:pt x="0" y="1633"/>
                      </a:lnTo>
                      <a:lnTo>
                        <a:pt x="995" y="1633"/>
                      </a:lnTo>
                      <a:lnTo>
                        <a:pt x="1074" y="1622"/>
                      </a:lnTo>
                      <a:lnTo>
                        <a:pt x="1152" y="1599"/>
                      </a:lnTo>
                      <a:lnTo>
                        <a:pt x="1230" y="1577"/>
                      </a:lnTo>
                      <a:lnTo>
                        <a:pt x="1297" y="1543"/>
                      </a:lnTo>
                      <a:lnTo>
                        <a:pt x="1364" y="1499"/>
                      </a:lnTo>
                      <a:lnTo>
                        <a:pt x="1431" y="1454"/>
                      </a:lnTo>
                      <a:lnTo>
                        <a:pt x="1487" y="1398"/>
                      </a:lnTo>
                      <a:lnTo>
                        <a:pt x="1543" y="1342"/>
                      </a:lnTo>
                      <a:lnTo>
                        <a:pt x="1588" y="1275"/>
                      </a:lnTo>
                      <a:lnTo>
                        <a:pt x="1633" y="1208"/>
                      </a:lnTo>
                      <a:lnTo>
                        <a:pt x="1666" y="1141"/>
                      </a:lnTo>
                      <a:lnTo>
                        <a:pt x="1688" y="1063"/>
                      </a:lnTo>
                      <a:lnTo>
                        <a:pt x="1711" y="984"/>
                      </a:lnTo>
                      <a:lnTo>
                        <a:pt x="1722" y="906"/>
                      </a:lnTo>
                      <a:lnTo>
                        <a:pt x="1733" y="817"/>
                      </a:lnTo>
                      <a:lnTo>
                        <a:pt x="1722" y="738"/>
                      </a:lnTo>
                      <a:lnTo>
                        <a:pt x="1711" y="660"/>
                      </a:lnTo>
                      <a:lnTo>
                        <a:pt x="1688" y="582"/>
                      </a:lnTo>
                      <a:lnTo>
                        <a:pt x="1666" y="504"/>
                      </a:lnTo>
                      <a:lnTo>
                        <a:pt x="1633" y="425"/>
                      </a:lnTo>
                      <a:lnTo>
                        <a:pt x="1588" y="358"/>
                      </a:lnTo>
                      <a:lnTo>
                        <a:pt x="1543" y="302"/>
                      </a:lnTo>
                      <a:lnTo>
                        <a:pt x="1487" y="246"/>
                      </a:lnTo>
                      <a:lnTo>
                        <a:pt x="1431" y="191"/>
                      </a:lnTo>
                      <a:lnTo>
                        <a:pt x="1364" y="146"/>
                      </a:lnTo>
                      <a:lnTo>
                        <a:pt x="1297" y="101"/>
                      </a:lnTo>
                      <a:lnTo>
                        <a:pt x="1230" y="68"/>
                      </a:lnTo>
                      <a:lnTo>
                        <a:pt x="1152" y="45"/>
                      </a:lnTo>
                      <a:lnTo>
                        <a:pt x="1074" y="23"/>
                      </a:lnTo>
                      <a:lnTo>
                        <a:pt x="995" y="12"/>
                      </a:lnTo>
                      <a:lnTo>
                        <a:pt x="90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1" name="Google Shape;1241;p30"/>
              <p:cNvGrpSpPr/>
              <p:nvPr/>
            </p:nvGrpSpPr>
            <p:grpSpPr>
              <a:xfrm>
                <a:off x="2944457" y="3505749"/>
                <a:ext cx="72301" cy="1168152"/>
                <a:chOff x="2944457" y="3505749"/>
                <a:chExt cx="72301" cy="1168152"/>
              </a:xfrm>
            </p:grpSpPr>
            <p:sp>
              <p:nvSpPr>
                <p:cNvPr id="1242" name="Google Shape;1242;p30"/>
                <p:cNvSpPr/>
                <p:nvPr/>
              </p:nvSpPr>
              <p:spPr>
                <a:xfrm>
                  <a:off x="2944457" y="4305596"/>
                  <a:ext cx="72301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33" extrusionOk="0">
                      <a:moveTo>
                        <a:pt x="727" y="1"/>
                      </a:moveTo>
                      <a:lnTo>
                        <a:pt x="649" y="12"/>
                      </a:lnTo>
                      <a:lnTo>
                        <a:pt x="571" y="34"/>
                      </a:lnTo>
                      <a:lnTo>
                        <a:pt x="492" y="57"/>
                      </a:lnTo>
                      <a:lnTo>
                        <a:pt x="425" y="90"/>
                      </a:lnTo>
                      <a:lnTo>
                        <a:pt x="358" y="135"/>
                      </a:lnTo>
                      <a:lnTo>
                        <a:pt x="291" y="180"/>
                      </a:lnTo>
                      <a:lnTo>
                        <a:pt x="235" y="235"/>
                      </a:lnTo>
                      <a:lnTo>
                        <a:pt x="179" y="291"/>
                      </a:lnTo>
                      <a:lnTo>
                        <a:pt x="135" y="358"/>
                      </a:lnTo>
                      <a:lnTo>
                        <a:pt x="90" y="426"/>
                      </a:lnTo>
                      <a:lnTo>
                        <a:pt x="56" y="493"/>
                      </a:lnTo>
                      <a:lnTo>
                        <a:pt x="34" y="571"/>
                      </a:lnTo>
                      <a:lnTo>
                        <a:pt x="12" y="649"/>
                      </a:lnTo>
                      <a:lnTo>
                        <a:pt x="0" y="727"/>
                      </a:lnTo>
                      <a:lnTo>
                        <a:pt x="0" y="817"/>
                      </a:lnTo>
                      <a:lnTo>
                        <a:pt x="0" y="895"/>
                      </a:lnTo>
                      <a:lnTo>
                        <a:pt x="12" y="973"/>
                      </a:lnTo>
                      <a:lnTo>
                        <a:pt x="34" y="1052"/>
                      </a:lnTo>
                      <a:lnTo>
                        <a:pt x="56" y="1130"/>
                      </a:lnTo>
                      <a:lnTo>
                        <a:pt x="90" y="1197"/>
                      </a:lnTo>
                      <a:lnTo>
                        <a:pt x="135" y="1264"/>
                      </a:lnTo>
                      <a:lnTo>
                        <a:pt x="179" y="1331"/>
                      </a:lnTo>
                      <a:lnTo>
                        <a:pt x="235" y="1387"/>
                      </a:lnTo>
                      <a:lnTo>
                        <a:pt x="291" y="1443"/>
                      </a:lnTo>
                      <a:lnTo>
                        <a:pt x="358" y="1488"/>
                      </a:lnTo>
                      <a:lnTo>
                        <a:pt x="425" y="1532"/>
                      </a:lnTo>
                      <a:lnTo>
                        <a:pt x="492" y="1566"/>
                      </a:lnTo>
                      <a:lnTo>
                        <a:pt x="571" y="1588"/>
                      </a:lnTo>
                      <a:lnTo>
                        <a:pt x="649" y="1611"/>
                      </a:lnTo>
                      <a:lnTo>
                        <a:pt x="727" y="1622"/>
                      </a:lnTo>
                      <a:lnTo>
                        <a:pt x="817" y="1633"/>
                      </a:lnTo>
                      <a:lnTo>
                        <a:pt x="1722" y="1633"/>
                      </a:lnTo>
                      <a:lnTo>
                        <a:pt x="172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30"/>
                <p:cNvSpPr/>
                <p:nvPr/>
              </p:nvSpPr>
              <p:spPr>
                <a:xfrm>
                  <a:off x="2944457" y="4205222"/>
                  <a:ext cx="72301" cy="68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44" extrusionOk="0">
                      <a:moveTo>
                        <a:pt x="817" y="0"/>
                      </a:moveTo>
                      <a:lnTo>
                        <a:pt x="727" y="11"/>
                      </a:lnTo>
                      <a:lnTo>
                        <a:pt x="649" y="23"/>
                      </a:lnTo>
                      <a:lnTo>
                        <a:pt x="571" y="45"/>
                      </a:lnTo>
                      <a:lnTo>
                        <a:pt x="492" y="67"/>
                      </a:lnTo>
                      <a:lnTo>
                        <a:pt x="425" y="101"/>
                      </a:lnTo>
                      <a:lnTo>
                        <a:pt x="358" y="146"/>
                      </a:lnTo>
                      <a:lnTo>
                        <a:pt x="291" y="190"/>
                      </a:lnTo>
                      <a:lnTo>
                        <a:pt x="235" y="246"/>
                      </a:lnTo>
                      <a:lnTo>
                        <a:pt x="179" y="302"/>
                      </a:lnTo>
                      <a:lnTo>
                        <a:pt x="135" y="369"/>
                      </a:lnTo>
                      <a:lnTo>
                        <a:pt x="90" y="436"/>
                      </a:lnTo>
                      <a:lnTo>
                        <a:pt x="56" y="503"/>
                      </a:lnTo>
                      <a:lnTo>
                        <a:pt x="34" y="582"/>
                      </a:lnTo>
                      <a:lnTo>
                        <a:pt x="12" y="660"/>
                      </a:lnTo>
                      <a:lnTo>
                        <a:pt x="0" y="738"/>
                      </a:lnTo>
                      <a:lnTo>
                        <a:pt x="0" y="828"/>
                      </a:lnTo>
                      <a:lnTo>
                        <a:pt x="0" y="906"/>
                      </a:lnTo>
                      <a:lnTo>
                        <a:pt x="12" y="984"/>
                      </a:lnTo>
                      <a:lnTo>
                        <a:pt x="34" y="1062"/>
                      </a:lnTo>
                      <a:lnTo>
                        <a:pt x="56" y="1141"/>
                      </a:lnTo>
                      <a:lnTo>
                        <a:pt x="90" y="1208"/>
                      </a:lnTo>
                      <a:lnTo>
                        <a:pt x="135" y="1275"/>
                      </a:lnTo>
                      <a:lnTo>
                        <a:pt x="179" y="1342"/>
                      </a:lnTo>
                      <a:lnTo>
                        <a:pt x="235" y="1398"/>
                      </a:lnTo>
                      <a:lnTo>
                        <a:pt x="291" y="1454"/>
                      </a:lnTo>
                      <a:lnTo>
                        <a:pt x="358" y="1498"/>
                      </a:lnTo>
                      <a:lnTo>
                        <a:pt x="425" y="1543"/>
                      </a:lnTo>
                      <a:lnTo>
                        <a:pt x="492" y="1577"/>
                      </a:lnTo>
                      <a:lnTo>
                        <a:pt x="571" y="1599"/>
                      </a:lnTo>
                      <a:lnTo>
                        <a:pt x="649" y="1621"/>
                      </a:lnTo>
                      <a:lnTo>
                        <a:pt x="727" y="1633"/>
                      </a:lnTo>
                      <a:lnTo>
                        <a:pt x="817" y="1644"/>
                      </a:lnTo>
                      <a:lnTo>
                        <a:pt x="1722" y="1644"/>
                      </a:lnTo>
                      <a:lnTo>
                        <a:pt x="172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30"/>
                <p:cNvSpPr/>
                <p:nvPr/>
              </p:nvSpPr>
              <p:spPr>
                <a:xfrm>
                  <a:off x="2944457" y="4105309"/>
                  <a:ext cx="72301" cy="68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44" extrusionOk="0">
                      <a:moveTo>
                        <a:pt x="817" y="0"/>
                      </a:moveTo>
                      <a:lnTo>
                        <a:pt x="727" y="11"/>
                      </a:lnTo>
                      <a:lnTo>
                        <a:pt x="649" y="22"/>
                      </a:lnTo>
                      <a:lnTo>
                        <a:pt x="571" y="45"/>
                      </a:lnTo>
                      <a:lnTo>
                        <a:pt x="492" y="67"/>
                      </a:lnTo>
                      <a:lnTo>
                        <a:pt x="425" y="101"/>
                      </a:lnTo>
                      <a:lnTo>
                        <a:pt x="358" y="145"/>
                      </a:lnTo>
                      <a:lnTo>
                        <a:pt x="291" y="190"/>
                      </a:lnTo>
                      <a:lnTo>
                        <a:pt x="235" y="246"/>
                      </a:lnTo>
                      <a:lnTo>
                        <a:pt x="179" y="302"/>
                      </a:lnTo>
                      <a:lnTo>
                        <a:pt x="135" y="369"/>
                      </a:lnTo>
                      <a:lnTo>
                        <a:pt x="90" y="436"/>
                      </a:lnTo>
                      <a:lnTo>
                        <a:pt x="56" y="503"/>
                      </a:lnTo>
                      <a:lnTo>
                        <a:pt x="34" y="581"/>
                      </a:lnTo>
                      <a:lnTo>
                        <a:pt x="12" y="660"/>
                      </a:lnTo>
                      <a:lnTo>
                        <a:pt x="0" y="738"/>
                      </a:lnTo>
                      <a:lnTo>
                        <a:pt x="0" y="816"/>
                      </a:lnTo>
                      <a:lnTo>
                        <a:pt x="0" y="906"/>
                      </a:lnTo>
                      <a:lnTo>
                        <a:pt x="12" y="984"/>
                      </a:lnTo>
                      <a:lnTo>
                        <a:pt x="34" y="1062"/>
                      </a:lnTo>
                      <a:lnTo>
                        <a:pt x="56" y="1140"/>
                      </a:lnTo>
                      <a:lnTo>
                        <a:pt x="90" y="1207"/>
                      </a:lnTo>
                      <a:lnTo>
                        <a:pt x="135" y="1275"/>
                      </a:lnTo>
                      <a:lnTo>
                        <a:pt x="179" y="1342"/>
                      </a:lnTo>
                      <a:lnTo>
                        <a:pt x="235" y="1397"/>
                      </a:lnTo>
                      <a:lnTo>
                        <a:pt x="291" y="1453"/>
                      </a:lnTo>
                      <a:lnTo>
                        <a:pt x="358" y="1498"/>
                      </a:lnTo>
                      <a:lnTo>
                        <a:pt x="425" y="1543"/>
                      </a:lnTo>
                      <a:lnTo>
                        <a:pt x="492" y="1576"/>
                      </a:lnTo>
                      <a:lnTo>
                        <a:pt x="571" y="1599"/>
                      </a:lnTo>
                      <a:lnTo>
                        <a:pt x="649" y="1621"/>
                      </a:lnTo>
                      <a:lnTo>
                        <a:pt x="727" y="1632"/>
                      </a:lnTo>
                      <a:lnTo>
                        <a:pt x="817" y="1643"/>
                      </a:lnTo>
                      <a:lnTo>
                        <a:pt x="1722" y="1643"/>
                      </a:lnTo>
                      <a:lnTo>
                        <a:pt x="172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30"/>
                <p:cNvSpPr/>
                <p:nvPr/>
              </p:nvSpPr>
              <p:spPr>
                <a:xfrm>
                  <a:off x="2944457" y="4505464"/>
                  <a:ext cx="72301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33" extrusionOk="0">
                      <a:moveTo>
                        <a:pt x="727" y="0"/>
                      </a:moveTo>
                      <a:lnTo>
                        <a:pt x="649" y="11"/>
                      </a:lnTo>
                      <a:lnTo>
                        <a:pt x="571" y="34"/>
                      </a:lnTo>
                      <a:lnTo>
                        <a:pt x="492" y="56"/>
                      </a:lnTo>
                      <a:lnTo>
                        <a:pt x="425" y="101"/>
                      </a:lnTo>
                      <a:lnTo>
                        <a:pt x="358" y="134"/>
                      </a:lnTo>
                      <a:lnTo>
                        <a:pt x="291" y="179"/>
                      </a:lnTo>
                      <a:lnTo>
                        <a:pt x="235" y="235"/>
                      </a:lnTo>
                      <a:lnTo>
                        <a:pt x="179" y="291"/>
                      </a:lnTo>
                      <a:lnTo>
                        <a:pt x="135" y="358"/>
                      </a:lnTo>
                      <a:lnTo>
                        <a:pt x="90" y="425"/>
                      </a:lnTo>
                      <a:lnTo>
                        <a:pt x="56" y="492"/>
                      </a:lnTo>
                      <a:lnTo>
                        <a:pt x="34" y="570"/>
                      </a:lnTo>
                      <a:lnTo>
                        <a:pt x="12" y="649"/>
                      </a:lnTo>
                      <a:lnTo>
                        <a:pt x="0" y="727"/>
                      </a:lnTo>
                      <a:lnTo>
                        <a:pt x="0" y="816"/>
                      </a:lnTo>
                      <a:lnTo>
                        <a:pt x="0" y="895"/>
                      </a:lnTo>
                      <a:lnTo>
                        <a:pt x="12" y="984"/>
                      </a:lnTo>
                      <a:lnTo>
                        <a:pt x="34" y="1062"/>
                      </a:lnTo>
                      <a:lnTo>
                        <a:pt x="56" y="1129"/>
                      </a:lnTo>
                      <a:lnTo>
                        <a:pt x="90" y="1208"/>
                      </a:lnTo>
                      <a:lnTo>
                        <a:pt x="135" y="1275"/>
                      </a:lnTo>
                      <a:lnTo>
                        <a:pt x="179" y="1331"/>
                      </a:lnTo>
                      <a:lnTo>
                        <a:pt x="235" y="1386"/>
                      </a:lnTo>
                      <a:lnTo>
                        <a:pt x="291" y="1442"/>
                      </a:lnTo>
                      <a:lnTo>
                        <a:pt x="358" y="1487"/>
                      </a:lnTo>
                      <a:lnTo>
                        <a:pt x="425" y="1532"/>
                      </a:lnTo>
                      <a:lnTo>
                        <a:pt x="492" y="1565"/>
                      </a:lnTo>
                      <a:lnTo>
                        <a:pt x="571" y="1599"/>
                      </a:lnTo>
                      <a:lnTo>
                        <a:pt x="649" y="1610"/>
                      </a:lnTo>
                      <a:lnTo>
                        <a:pt x="727" y="1632"/>
                      </a:lnTo>
                      <a:lnTo>
                        <a:pt x="1722" y="1632"/>
                      </a:lnTo>
                      <a:lnTo>
                        <a:pt x="172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30"/>
                <p:cNvSpPr/>
                <p:nvPr/>
              </p:nvSpPr>
              <p:spPr>
                <a:xfrm>
                  <a:off x="2944457" y="4405509"/>
                  <a:ext cx="72301" cy="6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34" extrusionOk="0">
                      <a:moveTo>
                        <a:pt x="727" y="1"/>
                      </a:moveTo>
                      <a:lnTo>
                        <a:pt x="649" y="12"/>
                      </a:lnTo>
                      <a:lnTo>
                        <a:pt x="571" y="35"/>
                      </a:lnTo>
                      <a:lnTo>
                        <a:pt x="492" y="57"/>
                      </a:lnTo>
                      <a:lnTo>
                        <a:pt x="425" y="90"/>
                      </a:lnTo>
                      <a:lnTo>
                        <a:pt x="358" y="135"/>
                      </a:lnTo>
                      <a:lnTo>
                        <a:pt x="291" y="180"/>
                      </a:lnTo>
                      <a:lnTo>
                        <a:pt x="235" y="236"/>
                      </a:lnTo>
                      <a:lnTo>
                        <a:pt x="179" y="292"/>
                      </a:lnTo>
                      <a:lnTo>
                        <a:pt x="135" y="359"/>
                      </a:lnTo>
                      <a:lnTo>
                        <a:pt x="90" y="426"/>
                      </a:lnTo>
                      <a:lnTo>
                        <a:pt x="56" y="493"/>
                      </a:lnTo>
                      <a:lnTo>
                        <a:pt x="34" y="571"/>
                      </a:lnTo>
                      <a:lnTo>
                        <a:pt x="12" y="649"/>
                      </a:lnTo>
                      <a:lnTo>
                        <a:pt x="0" y="728"/>
                      </a:lnTo>
                      <a:lnTo>
                        <a:pt x="0" y="817"/>
                      </a:lnTo>
                      <a:lnTo>
                        <a:pt x="0" y="895"/>
                      </a:lnTo>
                      <a:lnTo>
                        <a:pt x="12" y="974"/>
                      </a:lnTo>
                      <a:lnTo>
                        <a:pt x="34" y="1052"/>
                      </a:lnTo>
                      <a:lnTo>
                        <a:pt x="56" y="1130"/>
                      </a:lnTo>
                      <a:lnTo>
                        <a:pt x="90" y="1208"/>
                      </a:lnTo>
                      <a:lnTo>
                        <a:pt x="135" y="1275"/>
                      </a:lnTo>
                      <a:lnTo>
                        <a:pt x="179" y="1331"/>
                      </a:lnTo>
                      <a:lnTo>
                        <a:pt x="235" y="1387"/>
                      </a:lnTo>
                      <a:lnTo>
                        <a:pt x="291" y="1443"/>
                      </a:lnTo>
                      <a:lnTo>
                        <a:pt x="358" y="1488"/>
                      </a:lnTo>
                      <a:lnTo>
                        <a:pt x="425" y="1533"/>
                      </a:lnTo>
                      <a:lnTo>
                        <a:pt x="492" y="1566"/>
                      </a:lnTo>
                      <a:lnTo>
                        <a:pt x="571" y="1600"/>
                      </a:lnTo>
                      <a:lnTo>
                        <a:pt x="649" y="1611"/>
                      </a:lnTo>
                      <a:lnTo>
                        <a:pt x="727" y="1622"/>
                      </a:lnTo>
                      <a:lnTo>
                        <a:pt x="817" y="1633"/>
                      </a:lnTo>
                      <a:lnTo>
                        <a:pt x="1722" y="1633"/>
                      </a:lnTo>
                      <a:lnTo>
                        <a:pt x="172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30"/>
                <p:cNvSpPr/>
                <p:nvPr/>
              </p:nvSpPr>
              <p:spPr>
                <a:xfrm>
                  <a:off x="2944457" y="4605376"/>
                  <a:ext cx="72301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33" extrusionOk="0">
                      <a:moveTo>
                        <a:pt x="727" y="0"/>
                      </a:moveTo>
                      <a:lnTo>
                        <a:pt x="649" y="12"/>
                      </a:lnTo>
                      <a:lnTo>
                        <a:pt x="571" y="34"/>
                      </a:lnTo>
                      <a:lnTo>
                        <a:pt x="492" y="68"/>
                      </a:lnTo>
                      <a:lnTo>
                        <a:pt x="425" y="101"/>
                      </a:lnTo>
                      <a:lnTo>
                        <a:pt x="358" y="135"/>
                      </a:lnTo>
                      <a:lnTo>
                        <a:pt x="291" y="191"/>
                      </a:lnTo>
                      <a:lnTo>
                        <a:pt x="235" y="235"/>
                      </a:lnTo>
                      <a:lnTo>
                        <a:pt x="179" y="291"/>
                      </a:lnTo>
                      <a:lnTo>
                        <a:pt x="135" y="358"/>
                      </a:lnTo>
                      <a:lnTo>
                        <a:pt x="90" y="425"/>
                      </a:lnTo>
                      <a:lnTo>
                        <a:pt x="56" y="492"/>
                      </a:lnTo>
                      <a:lnTo>
                        <a:pt x="34" y="571"/>
                      </a:lnTo>
                      <a:lnTo>
                        <a:pt x="12" y="649"/>
                      </a:lnTo>
                      <a:lnTo>
                        <a:pt x="0" y="727"/>
                      </a:lnTo>
                      <a:lnTo>
                        <a:pt x="0" y="817"/>
                      </a:lnTo>
                      <a:lnTo>
                        <a:pt x="0" y="895"/>
                      </a:lnTo>
                      <a:lnTo>
                        <a:pt x="12" y="984"/>
                      </a:lnTo>
                      <a:lnTo>
                        <a:pt x="34" y="1063"/>
                      </a:lnTo>
                      <a:lnTo>
                        <a:pt x="56" y="1130"/>
                      </a:lnTo>
                      <a:lnTo>
                        <a:pt x="90" y="1208"/>
                      </a:lnTo>
                      <a:lnTo>
                        <a:pt x="135" y="1275"/>
                      </a:lnTo>
                      <a:lnTo>
                        <a:pt x="179" y="1331"/>
                      </a:lnTo>
                      <a:lnTo>
                        <a:pt x="235" y="1398"/>
                      </a:lnTo>
                      <a:lnTo>
                        <a:pt x="291" y="1443"/>
                      </a:lnTo>
                      <a:lnTo>
                        <a:pt x="358" y="1487"/>
                      </a:lnTo>
                      <a:lnTo>
                        <a:pt x="425" y="1532"/>
                      </a:lnTo>
                      <a:lnTo>
                        <a:pt x="492" y="1566"/>
                      </a:lnTo>
                      <a:lnTo>
                        <a:pt x="571" y="1599"/>
                      </a:lnTo>
                      <a:lnTo>
                        <a:pt x="649" y="1610"/>
                      </a:lnTo>
                      <a:lnTo>
                        <a:pt x="727" y="1633"/>
                      </a:lnTo>
                      <a:lnTo>
                        <a:pt x="1722" y="1633"/>
                      </a:lnTo>
                      <a:lnTo>
                        <a:pt x="172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30"/>
                <p:cNvSpPr/>
                <p:nvPr/>
              </p:nvSpPr>
              <p:spPr>
                <a:xfrm>
                  <a:off x="2944457" y="3705617"/>
                  <a:ext cx="72301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33" extrusionOk="0">
                      <a:moveTo>
                        <a:pt x="727" y="0"/>
                      </a:moveTo>
                      <a:lnTo>
                        <a:pt x="649" y="22"/>
                      </a:lnTo>
                      <a:lnTo>
                        <a:pt x="571" y="34"/>
                      </a:lnTo>
                      <a:lnTo>
                        <a:pt x="492" y="67"/>
                      </a:lnTo>
                      <a:lnTo>
                        <a:pt x="425" y="101"/>
                      </a:lnTo>
                      <a:lnTo>
                        <a:pt x="358" y="145"/>
                      </a:lnTo>
                      <a:lnTo>
                        <a:pt x="291" y="190"/>
                      </a:lnTo>
                      <a:lnTo>
                        <a:pt x="235" y="235"/>
                      </a:lnTo>
                      <a:lnTo>
                        <a:pt x="179" y="302"/>
                      </a:lnTo>
                      <a:lnTo>
                        <a:pt x="135" y="358"/>
                      </a:lnTo>
                      <a:lnTo>
                        <a:pt x="90" y="425"/>
                      </a:lnTo>
                      <a:lnTo>
                        <a:pt x="56" y="503"/>
                      </a:lnTo>
                      <a:lnTo>
                        <a:pt x="34" y="570"/>
                      </a:lnTo>
                      <a:lnTo>
                        <a:pt x="12" y="648"/>
                      </a:lnTo>
                      <a:lnTo>
                        <a:pt x="0" y="738"/>
                      </a:lnTo>
                      <a:lnTo>
                        <a:pt x="0" y="816"/>
                      </a:lnTo>
                      <a:lnTo>
                        <a:pt x="0" y="906"/>
                      </a:lnTo>
                      <a:lnTo>
                        <a:pt x="12" y="984"/>
                      </a:lnTo>
                      <a:lnTo>
                        <a:pt x="34" y="1062"/>
                      </a:lnTo>
                      <a:lnTo>
                        <a:pt x="56" y="1140"/>
                      </a:lnTo>
                      <a:lnTo>
                        <a:pt x="90" y="1207"/>
                      </a:lnTo>
                      <a:lnTo>
                        <a:pt x="135" y="1275"/>
                      </a:lnTo>
                      <a:lnTo>
                        <a:pt x="179" y="1342"/>
                      </a:lnTo>
                      <a:lnTo>
                        <a:pt x="235" y="1397"/>
                      </a:lnTo>
                      <a:lnTo>
                        <a:pt x="291" y="1453"/>
                      </a:lnTo>
                      <a:lnTo>
                        <a:pt x="358" y="1498"/>
                      </a:lnTo>
                      <a:lnTo>
                        <a:pt x="425" y="1532"/>
                      </a:lnTo>
                      <a:lnTo>
                        <a:pt x="492" y="1565"/>
                      </a:lnTo>
                      <a:lnTo>
                        <a:pt x="571" y="1599"/>
                      </a:lnTo>
                      <a:lnTo>
                        <a:pt x="649" y="1621"/>
                      </a:lnTo>
                      <a:lnTo>
                        <a:pt x="727" y="1632"/>
                      </a:lnTo>
                      <a:lnTo>
                        <a:pt x="1722" y="1632"/>
                      </a:lnTo>
                      <a:lnTo>
                        <a:pt x="172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30"/>
                <p:cNvSpPr/>
                <p:nvPr/>
              </p:nvSpPr>
              <p:spPr>
                <a:xfrm>
                  <a:off x="2944457" y="3605662"/>
                  <a:ext cx="72301" cy="6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34" extrusionOk="0">
                      <a:moveTo>
                        <a:pt x="727" y="1"/>
                      </a:moveTo>
                      <a:lnTo>
                        <a:pt x="649" y="12"/>
                      </a:lnTo>
                      <a:lnTo>
                        <a:pt x="571" y="34"/>
                      </a:lnTo>
                      <a:lnTo>
                        <a:pt x="492" y="68"/>
                      </a:lnTo>
                      <a:lnTo>
                        <a:pt x="425" y="101"/>
                      </a:lnTo>
                      <a:lnTo>
                        <a:pt x="358" y="135"/>
                      </a:lnTo>
                      <a:lnTo>
                        <a:pt x="291" y="191"/>
                      </a:lnTo>
                      <a:lnTo>
                        <a:pt x="235" y="236"/>
                      </a:lnTo>
                      <a:lnTo>
                        <a:pt x="179" y="303"/>
                      </a:lnTo>
                      <a:lnTo>
                        <a:pt x="135" y="359"/>
                      </a:lnTo>
                      <a:lnTo>
                        <a:pt x="90" y="426"/>
                      </a:lnTo>
                      <a:lnTo>
                        <a:pt x="56" y="504"/>
                      </a:lnTo>
                      <a:lnTo>
                        <a:pt x="34" y="571"/>
                      </a:lnTo>
                      <a:lnTo>
                        <a:pt x="12" y="649"/>
                      </a:lnTo>
                      <a:lnTo>
                        <a:pt x="0" y="739"/>
                      </a:lnTo>
                      <a:lnTo>
                        <a:pt x="0" y="817"/>
                      </a:lnTo>
                      <a:lnTo>
                        <a:pt x="0" y="906"/>
                      </a:lnTo>
                      <a:lnTo>
                        <a:pt x="12" y="985"/>
                      </a:lnTo>
                      <a:lnTo>
                        <a:pt x="34" y="1063"/>
                      </a:lnTo>
                      <a:lnTo>
                        <a:pt x="56" y="1130"/>
                      </a:lnTo>
                      <a:lnTo>
                        <a:pt x="90" y="1208"/>
                      </a:lnTo>
                      <a:lnTo>
                        <a:pt x="135" y="1275"/>
                      </a:lnTo>
                      <a:lnTo>
                        <a:pt x="179" y="1342"/>
                      </a:lnTo>
                      <a:lnTo>
                        <a:pt x="235" y="1398"/>
                      </a:lnTo>
                      <a:lnTo>
                        <a:pt x="291" y="1443"/>
                      </a:lnTo>
                      <a:lnTo>
                        <a:pt x="358" y="1499"/>
                      </a:lnTo>
                      <a:lnTo>
                        <a:pt x="425" y="1532"/>
                      </a:lnTo>
                      <a:lnTo>
                        <a:pt x="492" y="1566"/>
                      </a:lnTo>
                      <a:lnTo>
                        <a:pt x="571" y="1599"/>
                      </a:lnTo>
                      <a:lnTo>
                        <a:pt x="649" y="1622"/>
                      </a:lnTo>
                      <a:lnTo>
                        <a:pt x="727" y="1633"/>
                      </a:lnTo>
                      <a:lnTo>
                        <a:pt x="1722" y="1633"/>
                      </a:lnTo>
                      <a:lnTo>
                        <a:pt x="172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30"/>
                <p:cNvSpPr/>
                <p:nvPr/>
              </p:nvSpPr>
              <p:spPr>
                <a:xfrm>
                  <a:off x="2944457" y="3505749"/>
                  <a:ext cx="72301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33" extrusionOk="0">
                      <a:moveTo>
                        <a:pt x="727" y="1"/>
                      </a:moveTo>
                      <a:lnTo>
                        <a:pt x="649" y="12"/>
                      </a:lnTo>
                      <a:lnTo>
                        <a:pt x="571" y="34"/>
                      </a:lnTo>
                      <a:lnTo>
                        <a:pt x="492" y="68"/>
                      </a:lnTo>
                      <a:lnTo>
                        <a:pt x="425" y="101"/>
                      </a:lnTo>
                      <a:lnTo>
                        <a:pt x="358" y="135"/>
                      </a:lnTo>
                      <a:lnTo>
                        <a:pt x="291" y="191"/>
                      </a:lnTo>
                      <a:lnTo>
                        <a:pt x="235" y="235"/>
                      </a:lnTo>
                      <a:lnTo>
                        <a:pt x="179" y="291"/>
                      </a:lnTo>
                      <a:lnTo>
                        <a:pt x="135" y="358"/>
                      </a:lnTo>
                      <a:lnTo>
                        <a:pt x="90" y="425"/>
                      </a:lnTo>
                      <a:lnTo>
                        <a:pt x="56" y="504"/>
                      </a:lnTo>
                      <a:lnTo>
                        <a:pt x="34" y="571"/>
                      </a:lnTo>
                      <a:lnTo>
                        <a:pt x="12" y="649"/>
                      </a:lnTo>
                      <a:lnTo>
                        <a:pt x="0" y="727"/>
                      </a:lnTo>
                      <a:lnTo>
                        <a:pt x="0" y="817"/>
                      </a:lnTo>
                      <a:lnTo>
                        <a:pt x="0" y="895"/>
                      </a:lnTo>
                      <a:lnTo>
                        <a:pt x="12" y="984"/>
                      </a:lnTo>
                      <a:lnTo>
                        <a:pt x="34" y="1063"/>
                      </a:lnTo>
                      <a:lnTo>
                        <a:pt x="56" y="1130"/>
                      </a:lnTo>
                      <a:lnTo>
                        <a:pt x="90" y="1208"/>
                      </a:lnTo>
                      <a:lnTo>
                        <a:pt x="135" y="1275"/>
                      </a:lnTo>
                      <a:lnTo>
                        <a:pt x="179" y="1331"/>
                      </a:lnTo>
                      <a:lnTo>
                        <a:pt x="235" y="1398"/>
                      </a:lnTo>
                      <a:lnTo>
                        <a:pt x="291" y="1443"/>
                      </a:lnTo>
                      <a:lnTo>
                        <a:pt x="358" y="1499"/>
                      </a:lnTo>
                      <a:lnTo>
                        <a:pt x="425" y="1532"/>
                      </a:lnTo>
                      <a:lnTo>
                        <a:pt x="492" y="1566"/>
                      </a:lnTo>
                      <a:lnTo>
                        <a:pt x="571" y="1599"/>
                      </a:lnTo>
                      <a:lnTo>
                        <a:pt x="649" y="1622"/>
                      </a:lnTo>
                      <a:lnTo>
                        <a:pt x="727" y="1633"/>
                      </a:lnTo>
                      <a:lnTo>
                        <a:pt x="1722" y="1633"/>
                      </a:lnTo>
                      <a:lnTo>
                        <a:pt x="172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30"/>
                <p:cNvSpPr/>
                <p:nvPr/>
              </p:nvSpPr>
              <p:spPr>
                <a:xfrm>
                  <a:off x="2944457" y="3805529"/>
                  <a:ext cx="72301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33" extrusionOk="0">
                      <a:moveTo>
                        <a:pt x="817" y="0"/>
                      </a:moveTo>
                      <a:lnTo>
                        <a:pt x="727" y="11"/>
                      </a:lnTo>
                      <a:lnTo>
                        <a:pt x="649" y="23"/>
                      </a:lnTo>
                      <a:lnTo>
                        <a:pt x="571" y="34"/>
                      </a:lnTo>
                      <a:lnTo>
                        <a:pt x="492" y="67"/>
                      </a:lnTo>
                      <a:lnTo>
                        <a:pt x="425" y="101"/>
                      </a:lnTo>
                      <a:lnTo>
                        <a:pt x="358" y="146"/>
                      </a:lnTo>
                      <a:lnTo>
                        <a:pt x="291" y="190"/>
                      </a:lnTo>
                      <a:lnTo>
                        <a:pt x="235" y="246"/>
                      </a:lnTo>
                      <a:lnTo>
                        <a:pt x="179" y="302"/>
                      </a:lnTo>
                      <a:lnTo>
                        <a:pt x="135" y="358"/>
                      </a:lnTo>
                      <a:lnTo>
                        <a:pt x="90" y="425"/>
                      </a:lnTo>
                      <a:lnTo>
                        <a:pt x="56" y="503"/>
                      </a:lnTo>
                      <a:lnTo>
                        <a:pt x="34" y="570"/>
                      </a:lnTo>
                      <a:lnTo>
                        <a:pt x="12" y="649"/>
                      </a:lnTo>
                      <a:lnTo>
                        <a:pt x="0" y="738"/>
                      </a:lnTo>
                      <a:lnTo>
                        <a:pt x="0" y="816"/>
                      </a:lnTo>
                      <a:lnTo>
                        <a:pt x="0" y="906"/>
                      </a:lnTo>
                      <a:lnTo>
                        <a:pt x="12" y="984"/>
                      </a:lnTo>
                      <a:lnTo>
                        <a:pt x="34" y="1062"/>
                      </a:lnTo>
                      <a:lnTo>
                        <a:pt x="56" y="1141"/>
                      </a:lnTo>
                      <a:lnTo>
                        <a:pt x="90" y="1208"/>
                      </a:lnTo>
                      <a:lnTo>
                        <a:pt x="135" y="1275"/>
                      </a:lnTo>
                      <a:lnTo>
                        <a:pt x="179" y="1342"/>
                      </a:lnTo>
                      <a:lnTo>
                        <a:pt x="235" y="1398"/>
                      </a:lnTo>
                      <a:lnTo>
                        <a:pt x="291" y="1454"/>
                      </a:lnTo>
                      <a:lnTo>
                        <a:pt x="358" y="1498"/>
                      </a:lnTo>
                      <a:lnTo>
                        <a:pt x="425" y="1532"/>
                      </a:lnTo>
                      <a:lnTo>
                        <a:pt x="492" y="1577"/>
                      </a:lnTo>
                      <a:lnTo>
                        <a:pt x="571" y="1599"/>
                      </a:lnTo>
                      <a:lnTo>
                        <a:pt x="649" y="1621"/>
                      </a:lnTo>
                      <a:lnTo>
                        <a:pt x="727" y="1633"/>
                      </a:lnTo>
                      <a:lnTo>
                        <a:pt x="1722" y="1633"/>
                      </a:lnTo>
                      <a:lnTo>
                        <a:pt x="172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30"/>
                <p:cNvSpPr/>
                <p:nvPr/>
              </p:nvSpPr>
              <p:spPr>
                <a:xfrm>
                  <a:off x="2944457" y="3905442"/>
                  <a:ext cx="72301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33" extrusionOk="0">
                      <a:moveTo>
                        <a:pt x="817" y="1"/>
                      </a:moveTo>
                      <a:lnTo>
                        <a:pt x="727" y="12"/>
                      </a:lnTo>
                      <a:lnTo>
                        <a:pt x="649" y="23"/>
                      </a:lnTo>
                      <a:lnTo>
                        <a:pt x="571" y="45"/>
                      </a:lnTo>
                      <a:lnTo>
                        <a:pt x="492" y="68"/>
                      </a:lnTo>
                      <a:lnTo>
                        <a:pt x="425" y="101"/>
                      </a:lnTo>
                      <a:lnTo>
                        <a:pt x="358" y="146"/>
                      </a:lnTo>
                      <a:lnTo>
                        <a:pt x="291" y="191"/>
                      </a:lnTo>
                      <a:lnTo>
                        <a:pt x="235" y="246"/>
                      </a:lnTo>
                      <a:lnTo>
                        <a:pt x="179" y="302"/>
                      </a:lnTo>
                      <a:lnTo>
                        <a:pt x="135" y="358"/>
                      </a:lnTo>
                      <a:lnTo>
                        <a:pt x="90" y="425"/>
                      </a:lnTo>
                      <a:lnTo>
                        <a:pt x="56" y="504"/>
                      </a:lnTo>
                      <a:lnTo>
                        <a:pt x="34" y="582"/>
                      </a:lnTo>
                      <a:lnTo>
                        <a:pt x="12" y="660"/>
                      </a:lnTo>
                      <a:lnTo>
                        <a:pt x="0" y="738"/>
                      </a:lnTo>
                      <a:lnTo>
                        <a:pt x="0" y="817"/>
                      </a:lnTo>
                      <a:lnTo>
                        <a:pt x="0" y="906"/>
                      </a:lnTo>
                      <a:lnTo>
                        <a:pt x="12" y="984"/>
                      </a:lnTo>
                      <a:lnTo>
                        <a:pt x="34" y="1063"/>
                      </a:lnTo>
                      <a:lnTo>
                        <a:pt x="56" y="1141"/>
                      </a:lnTo>
                      <a:lnTo>
                        <a:pt x="90" y="1208"/>
                      </a:lnTo>
                      <a:lnTo>
                        <a:pt x="135" y="1275"/>
                      </a:lnTo>
                      <a:lnTo>
                        <a:pt x="179" y="1342"/>
                      </a:lnTo>
                      <a:lnTo>
                        <a:pt x="235" y="1398"/>
                      </a:lnTo>
                      <a:lnTo>
                        <a:pt x="291" y="1454"/>
                      </a:lnTo>
                      <a:lnTo>
                        <a:pt x="358" y="1499"/>
                      </a:lnTo>
                      <a:lnTo>
                        <a:pt x="425" y="1543"/>
                      </a:lnTo>
                      <a:lnTo>
                        <a:pt x="492" y="1577"/>
                      </a:lnTo>
                      <a:lnTo>
                        <a:pt x="571" y="1599"/>
                      </a:lnTo>
                      <a:lnTo>
                        <a:pt x="649" y="1622"/>
                      </a:lnTo>
                      <a:lnTo>
                        <a:pt x="727" y="1633"/>
                      </a:lnTo>
                      <a:lnTo>
                        <a:pt x="1722" y="1633"/>
                      </a:lnTo>
                      <a:lnTo>
                        <a:pt x="172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30"/>
                <p:cNvSpPr/>
                <p:nvPr/>
              </p:nvSpPr>
              <p:spPr>
                <a:xfrm>
                  <a:off x="2944457" y="4005355"/>
                  <a:ext cx="72301" cy="6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634" extrusionOk="0">
                      <a:moveTo>
                        <a:pt x="817" y="1"/>
                      </a:moveTo>
                      <a:lnTo>
                        <a:pt x="727" y="12"/>
                      </a:lnTo>
                      <a:lnTo>
                        <a:pt x="649" y="23"/>
                      </a:lnTo>
                      <a:lnTo>
                        <a:pt x="571" y="46"/>
                      </a:lnTo>
                      <a:lnTo>
                        <a:pt x="492" y="68"/>
                      </a:lnTo>
                      <a:lnTo>
                        <a:pt x="425" y="101"/>
                      </a:lnTo>
                      <a:lnTo>
                        <a:pt x="358" y="146"/>
                      </a:lnTo>
                      <a:lnTo>
                        <a:pt x="291" y="191"/>
                      </a:lnTo>
                      <a:lnTo>
                        <a:pt x="235" y="247"/>
                      </a:lnTo>
                      <a:lnTo>
                        <a:pt x="179" y="303"/>
                      </a:lnTo>
                      <a:lnTo>
                        <a:pt x="135" y="370"/>
                      </a:lnTo>
                      <a:lnTo>
                        <a:pt x="90" y="437"/>
                      </a:lnTo>
                      <a:lnTo>
                        <a:pt x="56" y="504"/>
                      </a:lnTo>
                      <a:lnTo>
                        <a:pt x="34" y="582"/>
                      </a:lnTo>
                      <a:lnTo>
                        <a:pt x="12" y="660"/>
                      </a:lnTo>
                      <a:lnTo>
                        <a:pt x="0" y="739"/>
                      </a:lnTo>
                      <a:lnTo>
                        <a:pt x="0" y="817"/>
                      </a:lnTo>
                      <a:lnTo>
                        <a:pt x="0" y="906"/>
                      </a:lnTo>
                      <a:lnTo>
                        <a:pt x="12" y="985"/>
                      </a:lnTo>
                      <a:lnTo>
                        <a:pt x="34" y="1063"/>
                      </a:lnTo>
                      <a:lnTo>
                        <a:pt x="56" y="1141"/>
                      </a:lnTo>
                      <a:lnTo>
                        <a:pt x="90" y="1208"/>
                      </a:lnTo>
                      <a:lnTo>
                        <a:pt x="135" y="1275"/>
                      </a:lnTo>
                      <a:lnTo>
                        <a:pt x="179" y="1342"/>
                      </a:lnTo>
                      <a:lnTo>
                        <a:pt x="235" y="1398"/>
                      </a:lnTo>
                      <a:lnTo>
                        <a:pt x="291" y="1454"/>
                      </a:lnTo>
                      <a:lnTo>
                        <a:pt x="358" y="1499"/>
                      </a:lnTo>
                      <a:lnTo>
                        <a:pt x="425" y="1544"/>
                      </a:lnTo>
                      <a:lnTo>
                        <a:pt x="492" y="1577"/>
                      </a:lnTo>
                      <a:lnTo>
                        <a:pt x="571" y="1599"/>
                      </a:lnTo>
                      <a:lnTo>
                        <a:pt x="649" y="1622"/>
                      </a:lnTo>
                      <a:lnTo>
                        <a:pt x="727" y="1633"/>
                      </a:lnTo>
                      <a:lnTo>
                        <a:pt x="1722" y="1633"/>
                      </a:lnTo>
                      <a:lnTo>
                        <a:pt x="172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54" name="Google Shape;1254;p30"/>
              <p:cNvSpPr/>
              <p:nvPr/>
            </p:nvSpPr>
            <p:spPr>
              <a:xfrm>
                <a:off x="705800" y="3839771"/>
                <a:ext cx="476190" cy="892291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21264" extrusionOk="0">
                    <a:moveTo>
                      <a:pt x="1" y="0"/>
                    </a:moveTo>
                    <a:lnTo>
                      <a:pt x="1" y="21264"/>
                    </a:lnTo>
                    <a:lnTo>
                      <a:pt x="11348" y="21264"/>
                    </a:lnTo>
                    <a:lnTo>
                      <a:pt x="113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1404811" y="3601927"/>
                <a:ext cx="1369404" cy="787217"/>
              </a:xfrm>
              <a:custGeom>
                <a:avLst/>
                <a:gdLst/>
                <a:ahLst/>
                <a:cxnLst/>
                <a:rect l="l" t="t" r="r" b="b"/>
                <a:pathLst>
                  <a:path w="32634" h="18760" extrusionOk="0">
                    <a:moveTo>
                      <a:pt x="0" y="0"/>
                    </a:moveTo>
                    <a:lnTo>
                      <a:pt x="0" y="18760"/>
                    </a:lnTo>
                    <a:lnTo>
                      <a:pt x="32633" y="18760"/>
                    </a:lnTo>
                    <a:lnTo>
                      <a:pt x="32633" y="0"/>
                    </a:lnTo>
                    <a:close/>
                  </a:path>
                </a:pathLst>
              </a:custGeom>
              <a:solidFill>
                <a:srgbClr val="94D3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1704088" y="3601927"/>
                <a:ext cx="897494" cy="787217"/>
              </a:xfrm>
              <a:custGeom>
                <a:avLst/>
                <a:gdLst/>
                <a:ahLst/>
                <a:cxnLst/>
                <a:rect l="l" t="t" r="r" b="b"/>
                <a:pathLst>
                  <a:path w="21388" h="18760" extrusionOk="0">
                    <a:moveTo>
                      <a:pt x="18749" y="0"/>
                    </a:moveTo>
                    <a:lnTo>
                      <a:pt x="1" y="18760"/>
                    </a:lnTo>
                    <a:lnTo>
                      <a:pt x="2639" y="18760"/>
                    </a:lnTo>
                    <a:lnTo>
                      <a:pt x="21387" y="0"/>
                    </a:lnTo>
                    <a:close/>
                  </a:path>
                </a:pathLst>
              </a:custGeom>
              <a:solidFill>
                <a:srgbClr val="BAE8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0"/>
              <p:cNvSpPr/>
              <p:nvPr/>
            </p:nvSpPr>
            <p:spPr>
              <a:xfrm>
                <a:off x="2151660" y="3766588"/>
                <a:ext cx="622556" cy="622556"/>
              </a:xfrm>
              <a:custGeom>
                <a:avLst/>
                <a:gdLst/>
                <a:ahLst/>
                <a:cxnLst/>
                <a:rect l="l" t="t" r="r" b="b"/>
                <a:pathLst>
                  <a:path w="14836" h="14836" extrusionOk="0">
                    <a:moveTo>
                      <a:pt x="14835" y="0"/>
                    </a:moveTo>
                    <a:lnTo>
                      <a:pt x="0" y="14836"/>
                    </a:lnTo>
                    <a:lnTo>
                      <a:pt x="7188" y="14836"/>
                    </a:lnTo>
                    <a:lnTo>
                      <a:pt x="14835" y="7189"/>
                    </a:lnTo>
                    <a:lnTo>
                      <a:pt x="14835" y="0"/>
                    </a:lnTo>
                    <a:close/>
                  </a:path>
                </a:pathLst>
              </a:custGeom>
              <a:solidFill>
                <a:srgbClr val="BAE8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1513159" y="3601927"/>
                <a:ext cx="897494" cy="787217"/>
              </a:xfrm>
              <a:custGeom>
                <a:avLst/>
                <a:gdLst/>
                <a:ahLst/>
                <a:cxnLst/>
                <a:rect l="l" t="t" r="r" b="b"/>
                <a:pathLst>
                  <a:path w="21388" h="18760" extrusionOk="0">
                    <a:moveTo>
                      <a:pt x="18749" y="0"/>
                    </a:moveTo>
                    <a:lnTo>
                      <a:pt x="1" y="18760"/>
                    </a:lnTo>
                    <a:lnTo>
                      <a:pt x="2639" y="18760"/>
                    </a:lnTo>
                    <a:lnTo>
                      <a:pt x="21387" y="0"/>
                    </a:lnTo>
                    <a:close/>
                  </a:path>
                </a:pathLst>
              </a:custGeom>
              <a:solidFill>
                <a:srgbClr val="BAE8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1404811" y="3601927"/>
                <a:ext cx="645090" cy="645551"/>
              </a:xfrm>
              <a:custGeom>
                <a:avLst/>
                <a:gdLst/>
                <a:ahLst/>
                <a:cxnLst/>
                <a:rect l="l" t="t" r="r" b="b"/>
                <a:pathLst>
                  <a:path w="15373" h="15384" extrusionOk="0">
                    <a:moveTo>
                      <a:pt x="8184" y="0"/>
                    </a:moveTo>
                    <a:lnTo>
                      <a:pt x="0" y="8195"/>
                    </a:lnTo>
                    <a:lnTo>
                      <a:pt x="0" y="15383"/>
                    </a:lnTo>
                    <a:lnTo>
                      <a:pt x="15372" y="0"/>
                    </a:lnTo>
                    <a:close/>
                  </a:path>
                </a:pathLst>
              </a:custGeom>
              <a:solidFill>
                <a:srgbClr val="BAE8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1350848" y="4389102"/>
                <a:ext cx="1476828" cy="38060"/>
              </a:xfrm>
              <a:custGeom>
                <a:avLst/>
                <a:gdLst/>
                <a:ahLst/>
                <a:cxnLst/>
                <a:rect l="l" t="t" r="r" b="b"/>
                <a:pathLst>
                  <a:path w="35194" h="907" extrusionOk="0">
                    <a:moveTo>
                      <a:pt x="370" y="1"/>
                    </a:moveTo>
                    <a:lnTo>
                      <a:pt x="280" y="34"/>
                    </a:lnTo>
                    <a:lnTo>
                      <a:pt x="202" y="79"/>
                    </a:lnTo>
                    <a:lnTo>
                      <a:pt x="135" y="135"/>
                    </a:lnTo>
                    <a:lnTo>
                      <a:pt x="79" y="202"/>
                    </a:lnTo>
                    <a:lnTo>
                      <a:pt x="45" y="269"/>
                    </a:lnTo>
                    <a:lnTo>
                      <a:pt x="12" y="358"/>
                    </a:lnTo>
                    <a:lnTo>
                      <a:pt x="1" y="448"/>
                    </a:lnTo>
                    <a:lnTo>
                      <a:pt x="12" y="537"/>
                    </a:lnTo>
                    <a:lnTo>
                      <a:pt x="45" y="627"/>
                    </a:lnTo>
                    <a:lnTo>
                      <a:pt x="79" y="705"/>
                    </a:lnTo>
                    <a:lnTo>
                      <a:pt x="135" y="772"/>
                    </a:lnTo>
                    <a:lnTo>
                      <a:pt x="202" y="828"/>
                    </a:lnTo>
                    <a:lnTo>
                      <a:pt x="280" y="862"/>
                    </a:lnTo>
                    <a:lnTo>
                      <a:pt x="370" y="895"/>
                    </a:lnTo>
                    <a:lnTo>
                      <a:pt x="459" y="906"/>
                    </a:lnTo>
                    <a:lnTo>
                      <a:pt x="34735" y="906"/>
                    </a:lnTo>
                    <a:lnTo>
                      <a:pt x="34836" y="895"/>
                    </a:lnTo>
                    <a:lnTo>
                      <a:pt x="34914" y="862"/>
                    </a:lnTo>
                    <a:lnTo>
                      <a:pt x="34993" y="828"/>
                    </a:lnTo>
                    <a:lnTo>
                      <a:pt x="35060" y="772"/>
                    </a:lnTo>
                    <a:lnTo>
                      <a:pt x="35116" y="705"/>
                    </a:lnTo>
                    <a:lnTo>
                      <a:pt x="35160" y="627"/>
                    </a:lnTo>
                    <a:lnTo>
                      <a:pt x="35183" y="537"/>
                    </a:lnTo>
                    <a:lnTo>
                      <a:pt x="35194" y="448"/>
                    </a:lnTo>
                    <a:lnTo>
                      <a:pt x="35183" y="358"/>
                    </a:lnTo>
                    <a:lnTo>
                      <a:pt x="35160" y="269"/>
                    </a:lnTo>
                    <a:lnTo>
                      <a:pt x="35116" y="202"/>
                    </a:lnTo>
                    <a:lnTo>
                      <a:pt x="35060" y="135"/>
                    </a:lnTo>
                    <a:lnTo>
                      <a:pt x="34993" y="79"/>
                    </a:lnTo>
                    <a:lnTo>
                      <a:pt x="34914" y="34"/>
                    </a:lnTo>
                    <a:lnTo>
                      <a:pt x="348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0"/>
              <p:cNvSpPr/>
              <p:nvPr/>
            </p:nvSpPr>
            <p:spPr>
              <a:xfrm>
                <a:off x="1072678" y="4274166"/>
                <a:ext cx="62902" cy="6244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488" extrusionOk="0">
                    <a:moveTo>
                      <a:pt x="671" y="1"/>
                    </a:moveTo>
                    <a:lnTo>
                      <a:pt x="604" y="12"/>
                    </a:lnTo>
                    <a:lnTo>
                      <a:pt x="526" y="34"/>
                    </a:lnTo>
                    <a:lnTo>
                      <a:pt x="458" y="57"/>
                    </a:lnTo>
                    <a:lnTo>
                      <a:pt x="391" y="90"/>
                    </a:lnTo>
                    <a:lnTo>
                      <a:pt x="336" y="124"/>
                    </a:lnTo>
                    <a:lnTo>
                      <a:pt x="280" y="168"/>
                    </a:lnTo>
                    <a:lnTo>
                      <a:pt x="224" y="213"/>
                    </a:lnTo>
                    <a:lnTo>
                      <a:pt x="179" y="269"/>
                    </a:lnTo>
                    <a:lnTo>
                      <a:pt x="134" y="325"/>
                    </a:lnTo>
                    <a:lnTo>
                      <a:pt x="90" y="392"/>
                    </a:lnTo>
                    <a:lnTo>
                      <a:pt x="67" y="459"/>
                    </a:lnTo>
                    <a:lnTo>
                      <a:pt x="34" y="526"/>
                    </a:lnTo>
                    <a:lnTo>
                      <a:pt x="22" y="593"/>
                    </a:lnTo>
                    <a:lnTo>
                      <a:pt x="11" y="671"/>
                    </a:lnTo>
                    <a:lnTo>
                      <a:pt x="0" y="750"/>
                    </a:lnTo>
                    <a:lnTo>
                      <a:pt x="11" y="817"/>
                    </a:lnTo>
                    <a:lnTo>
                      <a:pt x="22" y="895"/>
                    </a:lnTo>
                    <a:lnTo>
                      <a:pt x="34" y="962"/>
                    </a:lnTo>
                    <a:lnTo>
                      <a:pt x="67" y="1040"/>
                    </a:lnTo>
                    <a:lnTo>
                      <a:pt x="90" y="1096"/>
                    </a:lnTo>
                    <a:lnTo>
                      <a:pt x="134" y="1163"/>
                    </a:lnTo>
                    <a:lnTo>
                      <a:pt x="179" y="1219"/>
                    </a:lnTo>
                    <a:lnTo>
                      <a:pt x="224" y="1275"/>
                    </a:lnTo>
                    <a:lnTo>
                      <a:pt x="280" y="1320"/>
                    </a:lnTo>
                    <a:lnTo>
                      <a:pt x="336" y="1365"/>
                    </a:lnTo>
                    <a:lnTo>
                      <a:pt x="391" y="1398"/>
                    </a:lnTo>
                    <a:lnTo>
                      <a:pt x="458" y="1432"/>
                    </a:lnTo>
                    <a:lnTo>
                      <a:pt x="526" y="1454"/>
                    </a:lnTo>
                    <a:lnTo>
                      <a:pt x="604" y="1476"/>
                    </a:lnTo>
                    <a:lnTo>
                      <a:pt x="671" y="1488"/>
                    </a:lnTo>
                    <a:lnTo>
                      <a:pt x="827" y="1488"/>
                    </a:lnTo>
                    <a:lnTo>
                      <a:pt x="906" y="1476"/>
                    </a:lnTo>
                    <a:lnTo>
                      <a:pt x="973" y="1454"/>
                    </a:lnTo>
                    <a:lnTo>
                      <a:pt x="1040" y="1432"/>
                    </a:lnTo>
                    <a:lnTo>
                      <a:pt x="1107" y="1398"/>
                    </a:lnTo>
                    <a:lnTo>
                      <a:pt x="1163" y="1365"/>
                    </a:lnTo>
                    <a:lnTo>
                      <a:pt x="1230" y="1320"/>
                    </a:lnTo>
                    <a:lnTo>
                      <a:pt x="1275" y="1275"/>
                    </a:lnTo>
                    <a:lnTo>
                      <a:pt x="1330" y="1219"/>
                    </a:lnTo>
                    <a:lnTo>
                      <a:pt x="1375" y="1163"/>
                    </a:lnTo>
                    <a:lnTo>
                      <a:pt x="1409" y="1096"/>
                    </a:lnTo>
                    <a:lnTo>
                      <a:pt x="1442" y="1040"/>
                    </a:lnTo>
                    <a:lnTo>
                      <a:pt x="1465" y="962"/>
                    </a:lnTo>
                    <a:lnTo>
                      <a:pt x="1487" y="895"/>
                    </a:lnTo>
                    <a:lnTo>
                      <a:pt x="1498" y="817"/>
                    </a:lnTo>
                    <a:lnTo>
                      <a:pt x="1498" y="750"/>
                    </a:lnTo>
                    <a:lnTo>
                      <a:pt x="1498" y="671"/>
                    </a:lnTo>
                    <a:lnTo>
                      <a:pt x="1487" y="593"/>
                    </a:lnTo>
                    <a:lnTo>
                      <a:pt x="1465" y="526"/>
                    </a:lnTo>
                    <a:lnTo>
                      <a:pt x="1442" y="459"/>
                    </a:lnTo>
                    <a:lnTo>
                      <a:pt x="1409" y="392"/>
                    </a:lnTo>
                    <a:lnTo>
                      <a:pt x="1375" y="325"/>
                    </a:lnTo>
                    <a:lnTo>
                      <a:pt x="1330" y="269"/>
                    </a:lnTo>
                    <a:lnTo>
                      <a:pt x="1275" y="213"/>
                    </a:lnTo>
                    <a:lnTo>
                      <a:pt x="1230" y="168"/>
                    </a:lnTo>
                    <a:lnTo>
                      <a:pt x="1163" y="124"/>
                    </a:lnTo>
                    <a:lnTo>
                      <a:pt x="1107" y="90"/>
                    </a:lnTo>
                    <a:lnTo>
                      <a:pt x="1040" y="57"/>
                    </a:lnTo>
                    <a:lnTo>
                      <a:pt x="973" y="34"/>
                    </a:lnTo>
                    <a:lnTo>
                      <a:pt x="906" y="12"/>
                    </a:lnTo>
                    <a:lnTo>
                      <a:pt x="8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0"/>
              <p:cNvSpPr/>
              <p:nvPr/>
            </p:nvSpPr>
            <p:spPr>
              <a:xfrm>
                <a:off x="743818" y="2822726"/>
                <a:ext cx="2045882" cy="320887"/>
              </a:xfrm>
              <a:custGeom>
                <a:avLst/>
                <a:gdLst/>
                <a:ahLst/>
                <a:cxnLst/>
                <a:rect l="l" t="t" r="r" b="b"/>
                <a:pathLst>
                  <a:path w="48755" h="7647" extrusionOk="0">
                    <a:moveTo>
                      <a:pt x="3634" y="0"/>
                    </a:moveTo>
                    <a:lnTo>
                      <a:pt x="3444" y="22"/>
                    </a:lnTo>
                    <a:lnTo>
                      <a:pt x="3254" y="45"/>
                    </a:lnTo>
                    <a:lnTo>
                      <a:pt x="3063" y="78"/>
                    </a:lnTo>
                    <a:lnTo>
                      <a:pt x="2873" y="123"/>
                    </a:lnTo>
                    <a:lnTo>
                      <a:pt x="2695" y="168"/>
                    </a:lnTo>
                    <a:lnTo>
                      <a:pt x="2516" y="235"/>
                    </a:lnTo>
                    <a:lnTo>
                      <a:pt x="2337" y="302"/>
                    </a:lnTo>
                    <a:lnTo>
                      <a:pt x="2169" y="380"/>
                    </a:lnTo>
                    <a:lnTo>
                      <a:pt x="2013" y="458"/>
                    </a:lnTo>
                    <a:lnTo>
                      <a:pt x="1845" y="548"/>
                    </a:lnTo>
                    <a:lnTo>
                      <a:pt x="1688" y="648"/>
                    </a:lnTo>
                    <a:lnTo>
                      <a:pt x="1543" y="760"/>
                    </a:lnTo>
                    <a:lnTo>
                      <a:pt x="1398" y="872"/>
                    </a:lnTo>
                    <a:lnTo>
                      <a:pt x="1264" y="995"/>
                    </a:lnTo>
                    <a:lnTo>
                      <a:pt x="1129" y="1118"/>
                    </a:lnTo>
                    <a:lnTo>
                      <a:pt x="995" y="1252"/>
                    </a:lnTo>
                    <a:lnTo>
                      <a:pt x="883" y="1386"/>
                    </a:lnTo>
                    <a:lnTo>
                      <a:pt x="760" y="1532"/>
                    </a:lnTo>
                    <a:lnTo>
                      <a:pt x="660" y="1688"/>
                    </a:lnTo>
                    <a:lnTo>
                      <a:pt x="559" y="1845"/>
                    </a:lnTo>
                    <a:lnTo>
                      <a:pt x="470" y="2001"/>
                    </a:lnTo>
                    <a:lnTo>
                      <a:pt x="380" y="2169"/>
                    </a:lnTo>
                    <a:lnTo>
                      <a:pt x="302" y="2337"/>
                    </a:lnTo>
                    <a:lnTo>
                      <a:pt x="235" y="2504"/>
                    </a:lnTo>
                    <a:lnTo>
                      <a:pt x="179" y="2683"/>
                    </a:lnTo>
                    <a:lnTo>
                      <a:pt x="123" y="2873"/>
                    </a:lnTo>
                    <a:lnTo>
                      <a:pt x="79" y="3052"/>
                    </a:lnTo>
                    <a:lnTo>
                      <a:pt x="45" y="3242"/>
                    </a:lnTo>
                    <a:lnTo>
                      <a:pt x="23" y="3432"/>
                    </a:lnTo>
                    <a:lnTo>
                      <a:pt x="11" y="3633"/>
                    </a:lnTo>
                    <a:lnTo>
                      <a:pt x="0" y="3823"/>
                    </a:lnTo>
                    <a:lnTo>
                      <a:pt x="11" y="4025"/>
                    </a:lnTo>
                    <a:lnTo>
                      <a:pt x="23" y="4215"/>
                    </a:lnTo>
                    <a:lnTo>
                      <a:pt x="45" y="4405"/>
                    </a:lnTo>
                    <a:lnTo>
                      <a:pt x="79" y="4595"/>
                    </a:lnTo>
                    <a:lnTo>
                      <a:pt x="123" y="4785"/>
                    </a:lnTo>
                    <a:lnTo>
                      <a:pt x="179" y="4964"/>
                    </a:lnTo>
                    <a:lnTo>
                      <a:pt x="235" y="5143"/>
                    </a:lnTo>
                    <a:lnTo>
                      <a:pt x="302" y="5310"/>
                    </a:lnTo>
                    <a:lnTo>
                      <a:pt x="380" y="5489"/>
                    </a:lnTo>
                    <a:lnTo>
                      <a:pt x="470" y="5646"/>
                    </a:lnTo>
                    <a:lnTo>
                      <a:pt x="559" y="5813"/>
                    </a:lnTo>
                    <a:lnTo>
                      <a:pt x="660" y="5970"/>
                    </a:lnTo>
                    <a:lnTo>
                      <a:pt x="760" y="6115"/>
                    </a:lnTo>
                    <a:lnTo>
                      <a:pt x="883" y="6261"/>
                    </a:lnTo>
                    <a:lnTo>
                      <a:pt x="995" y="6395"/>
                    </a:lnTo>
                    <a:lnTo>
                      <a:pt x="1129" y="6529"/>
                    </a:lnTo>
                    <a:lnTo>
                      <a:pt x="1264" y="6663"/>
                    </a:lnTo>
                    <a:lnTo>
                      <a:pt x="1398" y="6775"/>
                    </a:lnTo>
                    <a:lnTo>
                      <a:pt x="1543" y="6887"/>
                    </a:lnTo>
                    <a:lnTo>
                      <a:pt x="1688" y="6998"/>
                    </a:lnTo>
                    <a:lnTo>
                      <a:pt x="1845" y="7099"/>
                    </a:lnTo>
                    <a:lnTo>
                      <a:pt x="2013" y="7189"/>
                    </a:lnTo>
                    <a:lnTo>
                      <a:pt x="2169" y="7278"/>
                    </a:lnTo>
                    <a:lnTo>
                      <a:pt x="2337" y="7356"/>
                    </a:lnTo>
                    <a:lnTo>
                      <a:pt x="2516" y="7423"/>
                    </a:lnTo>
                    <a:lnTo>
                      <a:pt x="2695" y="7479"/>
                    </a:lnTo>
                    <a:lnTo>
                      <a:pt x="2873" y="7535"/>
                    </a:lnTo>
                    <a:lnTo>
                      <a:pt x="3063" y="7569"/>
                    </a:lnTo>
                    <a:lnTo>
                      <a:pt x="3254" y="7602"/>
                    </a:lnTo>
                    <a:lnTo>
                      <a:pt x="3444" y="7636"/>
                    </a:lnTo>
                    <a:lnTo>
                      <a:pt x="3634" y="7647"/>
                    </a:lnTo>
                    <a:lnTo>
                      <a:pt x="45121" y="7647"/>
                    </a:lnTo>
                    <a:lnTo>
                      <a:pt x="45311" y="7636"/>
                    </a:lnTo>
                    <a:lnTo>
                      <a:pt x="45501" y="7602"/>
                    </a:lnTo>
                    <a:lnTo>
                      <a:pt x="45691" y="7569"/>
                    </a:lnTo>
                    <a:lnTo>
                      <a:pt x="45881" y="7535"/>
                    </a:lnTo>
                    <a:lnTo>
                      <a:pt x="46060" y="7479"/>
                    </a:lnTo>
                    <a:lnTo>
                      <a:pt x="46239" y="7423"/>
                    </a:lnTo>
                    <a:lnTo>
                      <a:pt x="46418" y="7356"/>
                    </a:lnTo>
                    <a:lnTo>
                      <a:pt x="46585" y="7278"/>
                    </a:lnTo>
                    <a:lnTo>
                      <a:pt x="46753" y="7189"/>
                    </a:lnTo>
                    <a:lnTo>
                      <a:pt x="46910" y="7099"/>
                    </a:lnTo>
                    <a:lnTo>
                      <a:pt x="47066" y="6998"/>
                    </a:lnTo>
                    <a:lnTo>
                      <a:pt x="47211" y="6887"/>
                    </a:lnTo>
                    <a:lnTo>
                      <a:pt x="47357" y="6775"/>
                    </a:lnTo>
                    <a:lnTo>
                      <a:pt x="47491" y="6663"/>
                    </a:lnTo>
                    <a:lnTo>
                      <a:pt x="47625" y="6529"/>
                    </a:lnTo>
                    <a:lnTo>
                      <a:pt x="47759" y="6395"/>
                    </a:lnTo>
                    <a:lnTo>
                      <a:pt x="47871" y="6261"/>
                    </a:lnTo>
                    <a:lnTo>
                      <a:pt x="47994" y="6115"/>
                    </a:lnTo>
                    <a:lnTo>
                      <a:pt x="48095" y="5970"/>
                    </a:lnTo>
                    <a:lnTo>
                      <a:pt x="48195" y="5813"/>
                    </a:lnTo>
                    <a:lnTo>
                      <a:pt x="48285" y="5646"/>
                    </a:lnTo>
                    <a:lnTo>
                      <a:pt x="48374" y="5489"/>
                    </a:lnTo>
                    <a:lnTo>
                      <a:pt x="48452" y="5310"/>
                    </a:lnTo>
                    <a:lnTo>
                      <a:pt x="48519" y="5143"/>
                    </a:lnTo>
                    <a:lnTo>
                      <a:pt x="48575" y="4964"/>
                    </a:lnTo>
                    <a:lnTo>
                      <a:pt x="48631" y="4785"/>
                    </a:lnTo>
                    <a:lnTo>
                      <a:pt x="48676" y="4595"/>
                    </a:lnTo>
                    <a:lnTo>
                      <a:pt x="48710" y="4405"/>
                    </a:lnTo>
                    <a:lnTo>
                      <a:pt x="48732" y="4215"/>
                    </a:lnTo>
                    <a:lnTo>
                      <a:pt x="48743" y="4025"/>
                    </a:lnTo>
                    <a:lnTo>
                      <a:pt x="48754" y="3823"/>
                    </a:lnTo>
                    <a:lnTo>
                      <a:pt x="48743" y="3633"/>
                    </a:lnTo>
                    <a:lnTo>
                      <a:pt x="48732" y="3432"/>
                    </a:lnTo>
                    <a:lnTo>
                      <a:pt x="48710" y="3242"/>
                    </a:lnTo>
                    <a:lnTo>
                      <a:pt x="48676" y="3052"/>
                    </a:lnTo>
                    <a:lnTo>
                      <a:pt x="48631" y="2873"/>
                    </a:lnTo>
                    <a:lnTo>
                      <a:pt x="48575" y="2683"/>
                    </a:lnTo>
                    <a:lnTo>
                      <a:pt x="48519" y="2504"/>
                    </a:lnTo>
                    <a:lnTo>
                      <a:pt x="48452" y="2337"/>
                    </a:lnTo>
                    <a:lnTo>
                      <a:pt x="48374" y="2169"/>
                    </a:lnTo>
                    <a:lnTo>
                      <a:pt x="48285" y="2001"/>
                    </a:lnTo>
                    <a:lnTo>
                      <a:pt x="48195" y="1845"/>
                    </a:lnTo>
                    <a:lnTo>
                      <a:pt x="48095" y="1688"/>
                    </a:lnTo>
                    <a:lnTo>
                      <a:pt x="47994" y="1532"/>
                    </a:lnTo>
                    <a:lnTo>
                      <a:pt x="47871" y="1386"/>
                    </a:lnTo>
                    <a:lnTo>
                      <a:pt x="47759" y="1252"/>
                    </a:lnTo>
                    <a:lnTo>
                      <a:pt x="47625" y="1118"/>
                    </a:lnTo>
                    <a:lnTo>
                      <a:pt x="47491" y="995"/>
                    </a:lnTo>
                    <a:lnTo>
                      <a:pt x="47357" y="872"/>
                    </a:lnTo>
                    <a:lnTo>
                      <a:pt x="47211" y="760"/>
                    </a:lnTo>
                    <a:lnTo>
                      <a:pt x="47066" y="648"/>
                    </a:lnTo>
                    <a:lnTo>
                      <a:pt x="46910" y="548"/>
                    </a:lnTo>
                    <a:lnTo>
                      <a:pt x="46753" y="458"/>
                    </a:lnTo>
                    <a:lnTo>
                      <a:pt x="46585" y="380"/>
                    </a:lnTo>
                    <a:lnTo>
                      <a:pt x="46418" y="302"/>
                    </a:lnTo>
                    <a:lnTo>
                      <a:pt x="46239" y="235"/>
                    </a:lnTo>
                    <a:lnTo>
                      <a:pt x="46060" y="168"/>
                    </a:lnTo>
                    <a:lnTo>
                      <a:pt x="45881" y="123"/>
                    </a:lnTo>
                    <a:lnTo>
                      <a:pt x="45691" y="78"/>
                    </a:lnTo>
                    <a:lnTo>
                      <a:pt x="45501" y="45"/>
                    </a:lnTo>
                    <a:lnTo>
                      <a:pt x="45311" y="22"/>
                    </a:lnTo>
                    <a:lnTo>
                      <a:pt x="451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892072" y="2901531"/>
                <a:ext cx="156226" cy="173137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4126" extrusionOk="0">
                    <a:moveTo>
                      <a:pt x="0" y="0"/>
                    </a:moveTo>
                    <a:lnTo>
                      <a:pt x="1330" y="4126"/>
                    </a:lnTo>
                    <a:lnTo>
                      <a:pt x="2348" y="4126"/>
                    </a:lnTo>
                    <a:lnTo>
                      <a:pt x="3723" y="0"/>
                    </a:lnTo>
                    <a:lnTo>
                      <a:pt x="2784" y="0"/>
                    </a:lnTo>
                    <a:lnTo>
                      <a:pt x="1856" y="2896"/>
                    </a:lnTo>
                    <a:lnTo>
                      <a:pt x="1845" y="2896"/>
                    </a:lnTo>
                    <a:lnTo>
                      <a:pt x="928" y="0"/>
                    </a:lnTo>
                    <a:close/>
                  </a:path>
                </a:pathLst>
              </a:custGeom>
              <a:solidFill>
                <a:srgbClr val="F2E1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1087197" y="2901531"/>
                <a:ext cx="131385" cy="173137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4126" extrusionOk="0">
                    <a:moveTo>
                      <a:pt x="1" y="0"/>
                    </a:moveTo>
                    <a:lnTo>
                      <a:pt x="1" y="4126"/>
                    </a:lnTo>
                    <a:lnTo>
                      <a:pt x="3131" y="4126"/>
                    </a:lnTo>
                    <a:lnTo>
                      <a:pt x="3131" y="3365"/>
                    </a:lnTo>
                    <a:lnTo>
                      <a:pt x="906" y="3365"/>
                    </a:lnTo>
                    <a:lnTo>
                      <a:pt x="906" y="2348"/>
                    </a:lnTo>
                    <a:lnTo>
                      <a:pt x="2907" y="2348"/>
                    </a:lnTo>
                    <a:lnTo>
                      <a:pt x="2907" y="1644"/>
                    </a:lnTo>
                    <a:lnTo>
                      <a:pt x="906" y="1644"/>
                    </a:lnTo>
                    <a:lnTo>
                      <a:pt x="906" y="760"/>
                    </a:lnTo>
                    <a:lnTo>
                      <a:pt x="3086" y="760"/>
                    </a:lnTo>
                    <a:lnTo>
                      <a:pt x="3086" y="0"/>
                    </a:lnTo>
                    <a:close/>
                  </a:path>
                </a:pathLst>
              </a:custGeom>
              <a:solidFill>
                <a:srgbClr val="F2E1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1255131" y="2901531"/>
                <a:ext cx="141749" cy="173137"/>
              </a:xfrm>
              <a:custGeom>
                <a:avLst/>
                <a:gdLst/>
                <a:ahLst/>
                <a:cxnLst/>
                <a:rect l="l" t="t" r="r" b="b"/>
                <a:pathLst>
                  <a:path w="3378" h="4126" extrusionOk="0">
                    <a:moveTo>
                      <a:pt x="1" y="0"/>
                    </a:moveTo>
                    <a:lnTo>
                      <a:pt x="1" y="760"/>
                    </a:lnTo>
                    <a:lnTo>
                      <a:pt x="1231" y="760"/>
                    </a:lnTo>
                    <a:lnTo>
                      <a:pt x="1231" y="4126"/>
                    </a:lnTo>
                    <a:lnTo>
                      <a:pt x="2136" y="4126"/>
                    </a:lnTo>
                    <a:lnTo>
                      <a:pt x="2136" y="760"/>
                    </a:lnTo>
                    <a:lnTo>
                      <a:pt x="3377" y="760"/>
                    </a:lnTo>
                    <a:lnTo>
                      <a:pt x="3377" y="0"/>
                    </a:lnTo>
                    <a:close/>
                  </a:path>
                </a:pathLst>
              </a:custGeom>
              <a:solidFill>
                <a:srgbClr val="F2E1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1440941" y="2901531"/>
                <a:ext cx="131385" cy="173137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4126" extrusionOk="0">
                    <a:moveTo>
                      <a:pt x="0" y="0"/>
                    </a:moveTo>
                    <a:lnTo>
                      <a:pt x="0" y="4126"/>
                    </a:lnTo>
                    <a:lnTo>
                      <a:pt x="3130" y="4126"/>
                    </a:lnTo>
                    <a:lnTo>
                      <a:pt x="3130" y="3365"/>
                    </a:lnTo>
                    <a:lnTo>
                      <a:pt x="906" y="3365"/>
                    </a:lnTo>
                    <a:lnTo>
                      <a:pt x="906" y="2348"/>
                    </a:lnTo>
                    <a:lnTo>
                      <a:pt x="2907" y="2348"/>
                    </a:lnTo>
                    <a:lnTo>
                      <a:pt x="2907" y="1644"/>
                    </a:lnTo>
                    <a:lnTo>
                      <a:pt x="906" y="1644"/>
                    </a:lnTo>
                    <a:lnTo>
                      <a:pt x="906" y="760"/>
                    </a:lnTo>
                    <a:lnTo>
                      <a:pt x="3086" y="760"/>
                    </a:lnTo>
                    <a:lnTo>
                      <a:pt x="3086" y="0"/>
                    </a:lnTo>
                    <a:close/>
                  </a:path>
                </a:pathLst>
              </a:custGeom>
              <a:solidFill>
                <a:srgbClr val="F2E1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1622471" y="2901531"/>
                <a:ext cx="148757" cy="173137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126" extrusionOk="0">
                    <a:moveTo>
                      <a:pt x="1901" y="705"/>
                    </a:moveTo>
                    <a:lnTo>
                      <a:pt x="2046" y="716"/>
                    </a:lnTo>
                    <a:lnTo>
                      <a:pt x="2169" y="738"/>
                    </a:lnTo>
                    <a:lnTo>
                      <a:pt x="2281" y="783"/>
                    </a:lnTo>
                    <a:lnTo>
                      <a:pt x="2359" y="839"/>
                    </a:lnTo>
                    <a:lnTo>
                      <a:pt x="2404" y="872"/>
                    </a:lnTo>
                    <a:lnTo>
                      <a:pt x="2438" y="917"/>
                    </a:lnTo>
                    <a:lnTo>
                      <a:pt x="2482" y="1018"/>
                    </a:lnTo>
                    <a:lnTo>
                      <a:pt x="2516" y="1129"/>
                    </a:lnTo>
                    <a:lnTo>
                      <a:pt x="2516" y="1275"/>
                    </a:lnTo>
                    <a:lnTo>
                      <a:pt x="2516" y="1420"/>
                    </a:lnTo>
                    <a:lnTo>
                      <a:pt x="2482" y="1543"/>
                    </a:lnTo>
                    <a:lnTo>
                      <a:pt x="2460" y="1599"/>
                    </a:lnTo>
                    <a:lnTo>
                      <a:pt x="2438" y="1644"/>
                    </a:lnTo>
                    <a:lnTo>
                      <a:pt x="2404" y="1688"/>
                    </a:lnTo>
                    <a:lnTo>
                      <a:pt x="2359" y="1722"/>
                    </a:lnTo>
                    <a:lnTo>
                      <a:pt x="2281" y="1789"/>
                    </a:lnTo>
                    <a:lnTo>
                      <a:pt x="2169" y="1834"/>
                    </a:lnTo>
                    <a:lnTo>
                      <a:pt x="2046" y="1856"/>
                    </a:lnTo>
                    <a:lnTo>
                      <a:pt x="1901" y="1867"/>
                    </a:lnTo>
                    <a:lnTo>
                      <a:pt x="906" y="1867"/>
                    </a:lnTo>
                    <a:lnTo>
                      <a:pt x="906" y="705"/>
                    </a:lnTo>
                    <a:close/>
                    <a:moveTo>
                      <a:pt x="1" y="0"/>
                    </a:moveTo>
                    <a:lnTo>
                      <a:pt x="1" y="4126"/>
                    </a:lnTo>
                    <a:lnTo>
                      <a:pt x="906" y="4126"/>
                    </a:lnTo>
                    <a:lnTo>
                      <a:pt x="906" y="2516"/>
                    </a:lnTo>
                    <a:lnTo>
                      <a:pt x="1968" y="2516"/>
                    </a:lnTo>
                    <a:lnTo>
                      <a:pt x="2102" y="2549"/>
                    </a:lnTo>
                    <a:lnTo>
                      <a:pt x="2214" y="2594"/>
                    </a:lnTo>
                    <a:lnTo>
                      <a:pt x="2259" y="2627"/>
                    </a:lnTo>
                    <a:lnTo>
                      <a:pt x="2304" y="2661"/>
                    </a:lnTo>
                    <a:lnTo>
                      <a:pt x="2371" y="2750"/>
                    </a:lnTo>
                    <a:lnTo>
                      <a:pt x="2427" y="2851"/>
                    </a:lnTo>
                    <a:lnTo>
                      <a:pt x="2471" y="2985"/>
                    </a:lnTo>
                    <a:lnTo>
                      <a:pt x="2494" y="3131"/>
                    </a:lnTo>
                    <a:lnTo>
                      <a:pt x="2527" y="3388"/>
                    </a:lnTo>
                    <a:lnTo>
                      <a:pt x="2549" y="3656"/>
                    </a:lnTo>
                    <a:lnTo>
                      <a:pt x="2561" y="3790"/>
                    </a:lnTo>
                    <a:lnTo>
                      <a:pt x="2583" y="3902"/>
                    </a:lnTo>
                    <a:lnTo>
                      <a:pt x="2605" y="4025"/>
                    </a:lnTo>
                    <a:lnTo>
                      <a:pt x="2639" y="4126"/>
                    </a:lnTo>
                    <a:lnTo>
                      <a:pt x="3544" y="4126"/>
                    </a:lnTo>
                    <a:lnTo>
                      <a:pt x="3489" y="4025"/>
                    </a:lnTo>
                    <a:lnTo>
                      <a:pt x="3455" y="3913"/>
                    </a:lnTo>
                    <a:lnTo>
                      <a:pt x="3421" y="3779"/>
                    </a:lnTo>
                    <a:lnTo>
                      <a:pt x="3410" y="3645"/>
                    </a:lnTo>
                    <a:lnTo>
                      <a:pt x="3388" y="3376"/>
                    </a:lnTo>
                    <a:lnTo>
                      <a:pt x="3377" y="3142"/>
                    </a:lnTo>
                    <a:lnTo>
                      <a:pt x="3354" y="2985"/>
                    </a:lnTo>
                    <a:lnTo>
                      <a:pt x="3332" y="2829"/>
                    </a:lnTo>
                    <a:lnTo>
                      <a:pt x="3287" y="2683"/>
                    </a:lnTo>
                    <a:lnTo>
                      <a:pt x="3231" y="2549"/>
                    </a:lnTo>
                    <a:lnTo>
                      <a:pt x="3153" y="2426"/>
                    </a:lnTo>
                    <a:lnTo>
                      <a:pt x="3053" y="2326"/>
                    </a:lnTo>
                    <a:lnTo>
                      <a:pt x="2997" y="2281"/>
                    </a:lnTo>
                    <a:lnTo>
                      <a:pt x="2930" y="2236"/>
                    </a:lnTo>
                    <a:lnTo>
                      <a:pt x="2851" y="2203"/>
                    </a:lnTo>
                    <a:lnTo>
                      <a:pt x="2773" y="2180"/>
                    </a:lnTo>
                    <a:lnTo>
                      <a:pt x="2773" y="2169"/>
                    </a:lnTo>
                    <a:lnTo>
                      <a:pt x="2941" y="2091"/>
                    </a:lnTo>
                    <a:lnTo>
                      <a:pt x="3075" y="2001"/>
                    </a:lnTo>
                    <a:lnTo>
                      <a:pt x="3131" y="1945"/>
                    </a:lnTo>
                    <a:lnTo>
                      <a:pt x="3187" y="1890"/>
                    </a:lnTo>
                    <a:lnTo>
                      <a:pt x="3231" y="1834"/>
                    </a:lnTo>
                    <a:lnTo>
                      <a:pt x="3276" y="1767"/>
                    </a:lnTo>
                    <a:lnTo>
                      <a:pt x="3343" y="1621"/>
                    </a:lnTo>
                    <a:lnTo>
                      <a:pt x="3388" y="1476"/>
                    </a:lnTo>
                    <a:lnTo>
                      <a:pt x="3421" y="1308"/>
                    </a:lnTo>
                    <a:lnTo>
                      <a:pt x="3433" y="1141"/>
                    </a:lnTo>
                    <a:lnTo>
                      <a:pt x="3421" y="1018"/>
                    </a:lnTo>
                    <a:lnTo>
                      <a:pt x="3410" y="906"/>
                    </a:lnTo>
                    <a:lnTo>
                      <a:pt x="3377" y="794"/>
                    </a:lnTo>
                    <a:lnTo>
                      <a:pt x="3343" y="693"/>
                    </a:lnTo>
                    <a:lnTo>
                      <a:pt x="3299" y="593"/>
                    </a:lnTo>
                    <a:lnTo>
                      <a:pt x="3243" y="503"/>
                    </a:lnTo>
                    <a:lnTo>
                      <a:pt x="3176" y="414"/>
                    </a:lnTo>
                    <a:lnTo>
                      <a:pt x="3097" y="336"/>
                    </a:lnTo>
                    <a:lnTo>
                      <a:pt x="3019" y="257"/>
                    </a:lnTo>
                    <a:lnTo>
                      <a:pt x="2930" y="190"/>
                    </a:lnTo>
                    <a:lnTo>
                      <a:pt x="2829" y="134"/>
                    </a:lnTo>
                    <a:lnTo>
                      <a:pt x="2717" y="90"/>
                    </a:lnTo>
                    <a:lnTo>
                      <a:pt x="2605" y="45"/>
                    </a:lnTo>
                    <a:lnTo>
                      <a:pt x="2482" y="23"/>
                    </a:lnTo>
                    <a:lnTo>
                      <a:pt x="2359" y="0"/>
                    </a:lnTo>
                    <a:close/>
                  </a:path>
                </a:pathLst>
              </a:custGeom>
              <a:solidFill>
                <a:srgbClr val="F2E1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1821373" y="2901531"/>
                <a:ext cx="38060" cy="173137"/>
              </a:xfrm>
              <a:custGeom>
                <a:avLst/>
                <a:gdLst/>
                <a:ahLst/>
                <a:cxnLst/>
                <a:rect l="l" t="t" r="r" b="b"/>
                <a:pathLst>
                  <a:path w="907" h="4126" extrusionOk="0">
                    <a:moveTo>
                      <a:pt x="1" y="0"/>
                    </a:moveTo>
                    <a:lnTo>
                      <a:pt x="1" y="4126"/>
                    </a:lnTo>
                    <a:lnTo>
                      <a:pt x="906" y="4126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rgbClr val="F2E1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1917090" y="2901531"/>
                <a:ext cx="146407" cy="173137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4126" extrusionOk="0">
                    <a:moveTo>
                      <a:pt x="0" y="0"/>
                    </a:moveTo>
                    <a:lnTo>
                      <a:pt x="0" y="4126"/>
                    </a:lnTo>
                    <a:lnTo>
                      <a:pt x="850" y="4126"/>
                    </a:lnTo>
                    <a:lnTo>
                      <a:pt x="850" y="1364"/>
                    </a:lnTo>
                    <a:lnTo>
                      <a:pt x="861" y="1364"/>
                    </a:lnTo>
                    <a:lnTo>
                      <a:pt x="2583" y="4126"/>
                    </a:lnTo>
                    <a:lnTo>
                      <a:pt x="3488" y="4126"/>
                    </a:lnTo>
                    <a:lnTo>
                      <a:pt x="3488" y="0"/>
                    </a:lnTo>
                    <a:lnTo>
                      <a:pt x="2639" y="0"/>
                    </a:lnTo>
                    <a:lnTo>
                      <a:pt x="2639" y="2762"/>
                    </a:lnTo>
                    <a:lnTo>
                      <a:pt x="2627" y="2762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rgbClr val="F2E1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2102858" y="2901531"/>
                <a:ext cx="169403" cy="173137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4126" extrusionOk="0">
                    <a:moveTo>
                      <a:pt x="2024" y="1018"/>
                    </a:moveTo>
                    <a:lnTo>
                      <a:pt x="2549" y="2527"/>
                    </a:lnTo>
                    <a:lnTo>
                      <a:pt x="1476" y="2527"/>
                    </a:lnTo>
                    <a:lnTo>
                      <a:pt x="2013" y="1018"/>
                    </a:lnTo>
                    <a:close/>
                    <a:moveTo>
                      <a:pt x="1566" y="0"/>
                    </a:moveTo>
                    <a:lnTo>
                      <a:pt x="0" y="4126"/>
                    </a:lnTo>
                    <a:lnTo>
                      <a:pt x="917" y="4126"/>
                    </a:lnTo>
                    <a:lnTo>
                      <a:pt x="1241" y="3209"/>
                    </a:lnTo>
                    <a:lnTo>
                      <a:pt x="2784" y="3209"/>
                    </a:lnTo>
                    <a:lnTo>
                      <a:pt x="3097" y="4126"/>
                    </a:lnTo>
                    <a:lnTo>
                      <a:pt x="4036" y="4126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rgbClr val="F2E1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2311621" y="2901531"/>
                <a:ext cx="148757" cy="173137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126" extrusionOk="0">
                    <a:moveTo>
                      <a:pt x="1901" y="705"/>
                    </a:moveTo>
                    <a:lnTo>
                      <a:pt x="2046" y="716"/>
                    </a:lnTo>
                    <a:lnTo>
                      <a:pt x="2169" y="738"/>
                    </a:lnTo>
                    <a:lnTo>
                      <a:pt x="2281" y="783"/>
                    </a:lnTo>
                    <a:lnTo>
                      <a:pt x="2359" y="839"/>
                    </a:lnTo>
                    <a:lnTo>
                      <a:pt x="2404" y="872"/>
                    </a:lnTo>
                    <a:lnTo>
                      <a:pt x="2437" y="917"/>
                    </a:lnTo>
                    <a:lnTo>
                      <a:pt x="2482" y="1018"/>
                    </a:lnTo>
                    <a:lnTo>
                      <a:pt x="2516" y="1129"/>
                    </a:lnTo>
                    <a:lnTo>
                      <a:pt x="2516" y="1275"/>
                    </a:lnTo>
                    <a:lnTo>
                      <a:pt x="2516" y="1420"/>
                    </a:lnTo>
                    <a:lnTo>
                      <a:pt x="2482" y="1543"/>
                    </a:lnTo>
                    <a:lnTo>
                      <a:pt x="2460" y="1599"/>
                    </a:lnTo>
                    <a:lnTo>
                      <a:pt x="2437" y="1644"/>
                    </a:lnTo>
                    <a:lnTo>
                      <a:pt x="2404" y="1688"/>
                    </a:lnTo>
                    <a:lnTo>
                      <a:pt x="2359" y="1722"/>
                    </a:lnTo>
                    <a:lnTo>
                      <a:pt x="2281" y="1789"/>
                    </a:lnTo>
                    <a:lnTo>
                      <a:pt x="2169" y="1834"/>
                    </a:lnTo>
                    <a:lnTo>
                      <a:pt x="2046" y="1856"/>
                    </a:lnTo>
                    <a:lnTo>
                      <a:pt x="1901" y="1867"/>
                    </a:lnTo>
                    <a:lnTo>
                      <a:pt x="906" y="1867"/>
                    </a:lnTo>
                    <a:lnTo>
                      <a:pt x="906" y="705"/>
                    </a:lnTo>
                    <a:close/>
                    <a:moveTo>
                      <a:pt x="0" y="0"/>
                    </a:moveTo>
                    <a:lnTo>
                      <a:pt x="0" y="4126"/>
                    </a:lnTo>
                    <a:lnTo>
                      <a:pt x="906" y="4126"/>
                    </a:lnTo>
                    <a:lnTo>
                      <a:pt x="906" y="2516"/>
                    </a:lnTo>
                    <a:lnTo>
                      <a:pt x="1968" y="2516"/>
                    </a:lnTo>
                    <a:lnTo>
                      <a:pt x="2102" y="2549"/>
                    </a:lnTo>
                    <a:lnTo>
                      <a:pt x="2214" y="2594"/>
                    </a:lnTo>
                    <a:lnTo>
                      <a:pt x="2259" y="2627"/>
                    </a:lnTo>
                    <a:lnTo>
                      <a:pt x="2303" y="2661"/>
                    </a:lnTo>
                    <a:lnTo>
                      <a:pt x="2370" y="2750"/>
                    </a:lnTo>
                    <a:lnTo>
                      <a:pt x="2426" y="2851"/>
                    </a:lnTo>
                    <a:lnTo>
                      <a:pt x="2471" y="2985"/>
                    </a:lnTo>
                    <a:lnTo>
                      <a:pt x="2493" y="3131"/>
                    </a:lnTo>
                    <a:lnTo>
                      <a:pt x="2527" y="3388"/>
                    </a:lnTo>
                    <a:lnTo>
                      <a:pt x="2549" y="3656"/>
                    </a:lnTo>
                    <a:lnTo>
                      <a:pt x="2560" y="3790"/>
                    </a:lnTo>
                    <a:lnTo>
                      <a:pt x="2583" y="3902"/>
                    </a:lnTo>
                    <a:lnTo>
                      <a:pt x="2605" y="4025"/>
                    </a:lnTo>
                    <a:lnTo>
                      <a:pt x="2639" y="4126"/>
                    </a:lnTo>
                    <a:lnTo>
                      <a:pt x="3544" y="4126"/>
                    </a:lnTo>
                    <a:lnTo>
                      <a:pt x="3488" y="4025"/>
                    </a:lnTo>
                    <a:lnTo>
                      <a:pt x="3455" y="3913"/>
                    </a:lnTo>
                    <a:lnTo>
                      <a:pt x="3421" y="3779"/>
                    </a:lnTo>
                    <a:lnTo>
                      <a:pt x="3410" y="3645"/>
                    </a:lnTo>
                    <a:lnTo>
                      <a:pt x="3388" y="3376"/>
                    </a:lnTo>
                    <a:lnTo>
                      <a:pt x="3376" y="3142"/>
                    </a:lnTo>
                    <a:lnTo>
                      <a:pt x="3354" y="2985"/>
                    </a:lnTo>
                    <a:lnTo>
                      <a:pt x="3332" y="2829"/>
                    </a:lnTo>
                    <a:lnTo>
                      <a:pt x="3287" y="2683"/>
                    </a:lnTo>
                    <a:lnTo>
                      <a:pt x="3231" y="2549"/>
                    </a:lnTo>
                    <a:lnTo>
                      <a:pt x="3153" y="2426"/>
                    </a:lnTo>
                    <a:lnTo>
                      <a:pt x="3052" y="2326"/>
                    </a:lnTo>
                    <a:lnTo>
                      <a:pt x="2996" y="2281"/>
                    </a:lnTo>
                    <a:lnTo>
                      <a:pt x="2929" y="2236"/>
                    </a:lnTo>
                    <a:lnTo>
                      <a:pt x="2851" y="2203"/>
                    </a:lnTo>
                    <a:lnTo>
                      <a:pt x="2773" y="2180"/>
                    </a:lnTo>
                    <a:lnTo>
                      <a:pt x="2773" y="2169"/>
                    </a:lnTo>
                    <a:lnTo>
                      <a:pt x="2940" y="2091"/>
                    </a:lnTo>
                    <a:lnTo>
                      <a:pt x="3075" y="2001"/>
                    </a:lnTo>
                    <a:lnTo>
                      <a:pt x="3131" y="1945"/>
                    </a:lnTo>
                    <a:lnTo>
                      <a:pt x="3186" y="1890"/>
                    </a:lnTo>
                    <a:lnTo>
                      <a:pt x="3231" y="1834"/>
                    </a:lnTo>
                    <a:lnTo>
                      <a:pt x="3276" y="1767"/>
                    </a:lnTo>
                    <a:lnTo>
                      <a:pt x="3343" y="1621"/>
                    </a:lnTo>
                    <a:lnTo>
                      <a:pt x="3388" y="1476"/>
                    </a:lnTo>
                    <a:lnTo>
                      <a:pt x="3421" y="1308"/>
                    </a:lnTo>
                    <a:lnTo>
                      <a:pt x="3432" y="1141"/>
                    </a:lnTo>
                    <a:lnTo>
                      <a:pt x="3421" y="1018"/>
                    </a:lnTo>
                    <a:lnTo>
                      <a:pt x="3410" y="906"/>
                    </a:lnTo>
                    <a:lnTo>
                      <a:pt x="3376" y="794"/>
                    </a:lnTo>
                    <a:lnTo>
                      <a:pt x="3343" y="693"/>
                    </a:lnTo>
                    <a:lnTo>
                      <a:pt x="3298" y="593"/>
                    </a:lnTo>
                    <a:lnTo>
                      <a:pt x="3242" y="503"/>
                    </a:lnTo>
                    <a:lnTo>
                      <a:pt x="3175" y="414"/>
                    </a:lnTo>
                    <a:lnTo>
                      <a:pt x="3097" y="336"/>
                    </a:lnTo>
                    <a:lnTo>
                      <a:pt x="3019" y="257"/>
                    </a:lnTo>
                    <a:lnTo>
                      <a:pt x="2929" y="190"/>
                    </a:lnTo>
                    <a:lnTo>
                      <a:pt x="2829" y="134"/>
                    </a:lnTo>
                    <a:lnTo>
                      <a:pt x="2717" y="90"/>
                    </a:lnTo>
                    <a:lnTo>
                      <a:pt x="2605" y="45"/>
                    </a:lnTo>
                    <a:lnTo>
                      <a:pt x="2482" y="23"/>
                    </a:lnTo>
                    <a:lnTo>
                      <a:pt x="2359" y="0"/>
                    </a:lnTo>
                    <a:close/>
                  </a:path>
                </a:pathLst>
              </a:custGeom>
              <a:solidFill>
                <a:srgbClr val="F2E1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2482828" y="2901531"/>
                <a:ext cx="166130" cy="173137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4126" extrusionOk="0">
                    <a:moveTo>
                      <a:pt x="1" y="0"/>
                    </a:moveTo>
                    <a:lnTo>
                      <a:pt x="1521" y="2516"/>
                    </a:lnTo>
                    <a:lnTo>
                      <a:pt x="1521" y="4126"/>
                    </a:lnTo>
                    <a:lnTo>
                      <a:pt x="2427" y="4126"/>
                    </a:lnTo>
                    <a:lnTo>
                      <a:pt x="2427" y="2538"/>
                    </a:lnTo>
                    <a:lnTo>
                      <a:pt x="3958" y="0"/>
                    </a:lnTo>
                    <a:lnTo>
                      <a:pt x="2941" y="0"/>
                    </a:lnTo>
                    <a:lnTo>
                      <a:pt x="1991" y="1621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rgbClr val="F2E1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3" name="Google Shape;1273;p30"/>
            <p:cNvSpPr/>
            <p:nvPr/>
          </p:nvSpPr>
          <p:spPr>
            <a:xfrm>
              <a:off x="3487200" y="3700350"/>
              <a:ext cx="2169600" cy="4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28"/>
          <p:cNvGrpSpPr/>
          <p:nvPr/>
        </p:nvGrpSpPr>
        <p:grpSpPr>
          <a:xfrm>
            <a:off x="457200" y="1030425"/>
            <a:ext cx="2732874" cy="3701616"/>
            <a:chOff x="457200" y="1030425"/>
            <a:chExt cx="2732874" cy="3701616"/>
          </a:xfrm>
        </p:grpSpPr>
        <p:sp>
          <p:nvSpPr>
            <p:cNvPr id="1043" name="Google Shape;1043;p28"/>
            <p:cNvSpPr/>
            <p:nvPr/>
          </p:nvSpPr>
          <p:spPr>
            <a:xfrm>
              <a:off x="457200" y="1486299"/>
              <a:ext cx="2732874" cy="3245743"/>
            </a:xfrm>
            <a:custGeom>
              <a:avLst/>
              <a:gdLst/>
              <a:ahLst/>
              <a:cxnLst/>
              <a:rect l="l" t="t" r="r" b="b"/>
              <a:pathLst>
                <a:path w="40945" h="48629" extrusionOk="0">
                  <a:moveTo>
                    <a:pt x="0" y="1"/>
                  </a:moveTo>
                  <a:lnTo>
                    <a:pt x="0" y="48629"/>
                  </a:lnTo>
                  <a:lnTo>
                    <a:pt x="40944" y="48629"/>
                  </a:lnTo>
                  <a:lnTo>
                    <a:pt x="409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809884" y="1628134"/>
              <a:ext cx="2026845" cy="2885520"/>
            </a:xfrm>
            <a:custGeom>
              <a:avLst/>
              <a:gdLst/>
              <a:ahLst/>
              <a:cxnLst/>
              <a:rect l="l" t="t" r="r" b="b"/>
              <a:pathLst>
                <a:path w="30367" h="43232" extrusionOk="0">
                  <a:moveTo>
                    <a:pt x="0" y="1"/>
                  </a:moveTo>
                  <a:lnTo>
                    <a:pt x="0" y="43231"/>
                  </a:lnTo>
                  <a:lnTo>
                    <a:pt x="30367" y="43231"/>
                  </a:lnTo>
                  <a:lnTo>
                    <a:pt x="303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1225241" y="1030425"/>
              <a:ext cx="1196137" cy="692746"/>
            </a:xfrm>
            <a:custGeom>
              <a:avLst/>
              <a:gdLst/>
              <a:ahLst/>
              <a:cxnLst/>
              <a:rect l="l" t="t" r="r" b="b"/>
              <a:pathLst>
                <a:path w="17921" h="10379" extrusionOk="0">
                  <a:moveTo>
                    <a:pt x="5123" y="0"/>
                  </a:moveTo>
                  <a:lnTo>
                    <a:pt x="5123" y="2932"/>
                  </a:lnTo>
                  <a:lnTo>
                    <a:pt x="2989" y="2932"/>
                  </a:lnTo>
                  <a:lnTo>
                    <a:pt x="2837" y="2941"/>
                  </a:lnTo>
                  <a:lnTo>
                    <a:pt x="2685" y="2951"/>
                  </a:lnTo>
                  <a:lnTo>
                    <a:pt x="2533" y="2970"/>
                  </a:lnTo>
                  <a:lnTo>
                    <a:pt x="2391" y="2998"/>
                  </a:lnTo>
                  <a:lnTo>
                    <a:pt x="2249" y="3026"/>
                  </a:lnTo>
                  <a:lnTo>
                    <a:pt x="2106" y="3074"/>
                  </a:lnTo>
                  <a:lnTo>
                    <a:pt x="1964" y="3121"/>
                  </a:lnTo>
                  <a:lnTo>
                    <a:pt x="1831" y="3169"/>
                  </a:lnTo>
                  <a:lnTo>
                    <a:pt x="1698" y="3235"/>
                  </a:lnTo>
                  <a:lnTo>
                    <a:pt x="1566" y="3302"/>
                  </a:lnTo>
                  <a:lnTo>
                    <a:pt x="1442" y="3368"/>
                  </a:lnTo>
                  <a:lnTo>
                    <a:pt x="1319" y="3444"/>
                  </a:lnTo>
                  <a:lnTo>
                    <a:pt x="1205" y="3529"/>
                  </a:lnTo>
                  <a:lnTo>
                    <a:pt x="1091" y="3615"/>
                  </a:lnTo>
                  <a:lnTo>
                    <a:pt x="987" y="3709"/>
                  </a:lnTo>
                  <a:lnTo>
                    <a:pt x="883" y="3814"/>
                  </a:lnTo>
                  <a:lnTo>
                    <a:pt x="778" y="3918"/>
                  </a:lnTo>
                  <a:lnTo>
                    <a:pt x="683" y="4023"/>
                  </a:lnTo>
                  <a:lnTo>
                    <a:pt x="598" y="4136"/>
                  </a:lnTo>
                  <a:lnTo>
                    <a:pt x="513" y="4250"/>
                  </a:lnTo>
                  <a:lnTo>
                    <a:pt x="437" y="4374"/>
                  </a:lnTo>
                  <a:lnTo>
                    <a:pt x="361" y="4497"/>
                  </a:lnTo>
                  <a:lnTo>
                    <a:pt x="294" y="4630"/>
                  </a:lnTo>
                  <a:lnTo>
                    <a:pt x="238" y="4762"/>
                  </a:lnTo>
                  <a:lnTo>
                    <a:pt x="181" y="4895"/>
                  </a:lnTo>
                  <a:lnTo>
                    <a:pt x="133" y="5038"/>
                  </a:lnTo>
                  <a:lnTo>
                    <a:pt x="95" y="5180"/>
                  </a:lnTo>
                  <a:lnTo>
                    <a:pt x="67" y="5322"/>
                  </a:lnTo>
                  <a:lnTo>
                    <a:pt x="38" y="5465"/>
                  </a:lnTo>
                  <a:lnTo>
                    <a:pt x="19" y="5616"/>
                  </a:lnTo>
                  <a:lnTo>
                    <a:pt x="10" y="5768"/>
                  </a:lnTo>
                  <a:lnTo>
                    <a:pt x="0" y="5920"/>
                  </a:lnTo>
                  <a:lnTo>
                    <a:pt x="0" y="7400"/>
                  </a:lnTo>
                  <a:lnTo>
                    <a:pt x="10" y="7552"/>
                  </a:lnTo>
                  <a:lnTo>
                    <a:pt x="19" y="7703"/>
                  </a:lnTo>
                  <a:lnTo>
                    <a:pt x="38" y="7846"/>
                  </a:lnTo>
                  <a:lnTo>
                    <a:pt x="67" y="7997"/>
                  </a:lnTo>
                  <a:lnTo>
                    <a:pt x="95" y="8140"/>
                  </a:lnTo>
                  <a:lnTo>
                    <a:pt x="133" y="8282"/>
                  </a:lnTo>
                  <a:lnTo>
                    <a:pt x="181" y="8415"/>
                  </a:lnTo>
                  <a:lnTo>
                    <a:pt x="238" y="8557"/>
                  </a:lnTo>
                  <a:lnTo>
                    <a:pt x="294" y="8690"/>
                  </a:lnTo>
                  <a:lnTo>
                    <a:pt x="361" y="8813"/>
                  </a:lnTo>
                  <a:lnTo>
                    <a:pt x="437" y="8937"/>
                  </a:lnTo>
                  <a:lnTo>
                    <a:pt x="513" y="9060"/>
                  </a:lnTo>
                  <a:lnTo>
                    <a:pt x="598" y="9183"/>
                  </a:lnTo>
                  <a:lnTo>
                    <a:pt x="683" y="9288"/>
                  </a:lnTo>
                  <a:lnTo>
                    <a:pt x="778" y="9401"/>
                  </a:lnTo>
                  <a:lnTo>
                    <a:pt x="883" y="9506"/>
                  </a:lnTo>
                  <a:lnTo>
                    <a:pt x="987" y="9601"/>
                  </a:lnTo>
                  <a:lnTo>
                    <a:pt x="1091" y="9696"/>
                  </a:lnTo>
                  <a:lnTo>
                    <a:pt x="1205" y="9790"/>
                  </a:lnTo>
                  <a:lnTo>
                    <a:pt x="1319" y="9866"/>
                  </a:lnTo>
                  <a:lnTo>
                    <a:pt x="1442" y="9952"/>
                  </a:lnTo>
                  <a:lnTo>
                    <a:pt x="1566" y="10018"/>
                  </a:lnTo>
                  <a:lnTo>
                    <a:pt x="1698" y="10084"/>
                  </a:lnTo>
                  <a:lnTo>
                    <a:pt x="1831" y="10141"/>
                  </a:lnTo>
                  <a:lnTo>
                    <a:pt x="1964" y="10198"/>
                  </a:lnTo>
                  <a:lnTo>
                    <a:pt x="2106" y="10246"/>
                  </a:lnTo>
                  <a:lnTo>
                    <a:pt x="2249" y="10284"/>
                  </a:lnTo>
                  <a:lnTo>
                    <a:pt x="2391" y="10322"/>
                  </a:lnTo>
                  <a:lnTo>
                    <a:pt x="2533" y="10350"/>
                  </a:lnTo>
                  <a:lnTo>
                    <a:pt x="2685" y="10369"/>
                  </a:lnTo>
                  <a:lnTo>
                    <a:pt x="2837" y="10379"/>
                  </a:lnTo>
                  <a:lnTo>
                    <a:pt x="15084" y="10379"/>
                  </a:lnTo>
                  <a:lnTo>
                    <a:pt x="15236" y="10369"/>
                  </a:lnTo>
                  <a:lnTo>
                    <a:pt x="15388" y="10350"/>
                  </a:lnTo>
                  <a:lnTo>
                    <a:pt x="15530" y="10322"/>
                  </a:lnTo>
                  <a:lnTo>
                    <a:pt x="15682" y="10284"/>
                  </a:lnTo>
                  <a:lnTo>
                    <a:pt x="15815" y="10246"/>
                  </a:lnTo>
                  <a:lnTo>
                    <a:pt x="15957" y="10198"/>
                  </a:lnTo>
                  <a:lnTo>
                    <a:pt x="16090" y="10141"/>
                  </a:lnTo>
                  <a:lnTo>
                    <a:pt x="16222" y="10084"/>
                  </a:lnTo>
                  <a:lnTo>
                    <a:pt x="16355" y="10018"/>
                  </a:lnTo>
                  <a:lnTo>
                    <a:pt x="16479" y="9952"/>
                  </a:lnTo>
                  <a:lnTo>
                    <a:pt x="16602" y="9866"/>
                  </a:lnTo>
                  <a:lnTo>
                    <a:pt x="16716" y="9790"/>
                  </a:lnTo>
                  <a:lnTo>
                    <a:pt x="16830" y="9696"/>
                  </a:lnTo>
                  <a:lnTo>
                    <a:pt x="16943" y="9601"/>
                  </a:lnTo>
                  <a:lnTo>
                    <a:pt x="17038" y="9506"/>
                  </a:lnTo>
                  <a:lnTo>
                    <a:pt x="17143" y="9401"/>
                  </a:lnTo>
                  <a:lnTo>
                    <a:pt x="17238" y="9288"/>
                  </a:lnTo>
                  <a:lnTo>
                    <a:pt x="17323" y="9183"/>
                  </a:lnTo>
                  <a:lnTo>
                    <a:pt x="17408" y="9060"/>
                  </a:lnTo>
                  <a:lnTo>
                    <a:pt x="17484" y="8937"/>
                  </a:lnTo>
                  <a:lnTo>
                    <a:pt x="17560" y="8813"/>
                  </a:lnTo>
                  <a:lnTo>
                    <a:pt x="17626" y="8690"/>
                  </a:lnTo>
                  <a:lnTo>
                    <a:pt x="17683" y="8557"/>
                  </a:lnTo>
                  <a:lnTo>
                    <a:pt x="17740" y="8415"/>
                  </a:lnTo>
                  <a:lnTo>
                    <a:pt x="17788" y="8282"/>
                  </a:lnTo>
                  <a:lnTo>
                    <a:pt x="17826" y="8140"/>
                  </a:lnTo>
                  <a:lnTo>
                    <a:pt x="17864" y="7997"/>
                  </a:lnTo>
                  <a:lnTo>
                    <a:pt x="17883" y="7846"/>
                  </a:lnTo>
                  <a:lnTo>
                    <a:pt x="17902" y="7703"/>
                  </a:lnTo>
                  <a:lnTo>
                    <a:pt x="17921" y="7552"/>
                  </a:lnTo>
                  <a:lnTo>
                    <a:pt x="17921" y="7400"/>
                  </a:lnTo>
                  <a:lnTo>
                    <a:pt x="17921" y="5920"/>
                  </a:lnTo>
                  <a:lnTo>
                    <a:pt x="17921" y="5768"/>
                  </a:lnTo>
                  <a:lnTo>
                    <a:pt x="17902" y="5616"/>
                  </a:lnTo>
                  <a:lnTo>
                    <a:pt x="17883" y="5465"/>
                  </a:lnTo>
                  <a:lnTo>
                    <a:pt x="17864" y="5322"/>
                  </a:lnTo>
                  <a:lnTo>
                    <a:pt x="17826" y="5180"/>
                  </a:lnTo>
                  <a:lnTo>
                    <a:pt x="17788" y="5038"/>
                  </a:lnTo>
                  <a:lnTo>
                    <a:pt x="17740" y="4895"/>
                  </a:lnTo>
                  <a:lnTo>
                    <a:pt x="17683" y="4762"/>
                  </a:lnTo>
                  <a:lnTo>
                    <a:pt x="17626" y="4630"/>
                  </a:lnTo>
                  <a:lnTo>
                    <a:pt x="17560" y="4497"/>
                  </a:lnTo>
                  <a:lnTo>
                    <a:pt x="17484" y="4374"/>
                  </a:lnTo>
                  <a:lnTo>
                    <a:pt x="17408" y="4250"/>
                  </a:lnTo>
                  <a:lnTo>
                    <a:pt x="17323" y="4136"/>
                  </a:lnTo>
                  <a:lnTo>
                    <a:pt x="17238" y="4023"/>
                  </a:lnTo>
                  <a:lnTo>
                    <a:pt x="17143" y="3918"/>
                  </a:lnTo>
                  <a:lnTo>
                    <a:pt x="17038" y="3814"/>
                  </a:lnTo>
                  <a:lnTo>
                    <a:pt x="16943" y="3709"/>
                  </a:lnTo>
                  <a:lnTo>
                    <a:pt x="16830" y="3615"/>
                  </a:lnTo>
                  <a:lnTo>
                    <a:pt x="16716" y="3529"/>
                  </a:lnTo>
                  <a:lnTo>
                    <a:pt x="16602" y="3444"/>
                  </a:lnTo>
                  <a:lnTo>
                    <a:pt x="16479" y="3368"/>
                  </a:lnTo>
                  <a:lnTo>
                    <a:pt x="16355" y="3302"/>
                  </a:lnTo>
                  <a:lnTo>
                    <a:pt x="16222" y="3235"/>
                  </a:lnTo>
                  <a:lnTo>
                    <a:pt x="16090" y="3169"/>
                  </a:lnTo>
                  <a:lnTo>
                    <a:pt x="15957" y="3121"/>
                  </a:lnTo>
                  <a:lnTo>
                    <a:pt x="15815" y="3074"/>
                  </a:lnTo>
                  <a:lnTo>
                    <a:pt x="15682" y="3026"/>
                  </a:lnTo>
                  <a:lnTo>
                    <a:pt x="15530" y="2998"/>
                  </a:lnTo>
                  <a:lnTo>
                    <a:pt x="15388" y="2970"/>
                  </a:lnTo>
                  <a:lnTo>
                    <a:pt x="15236" y="2951"/>
                  </a:lnTo>
                  <a:lnTo>
                    <a:pt x="15084" y="2941"/>
                  </a:lnTo>
                  <a:lnTo>
                    <a:pt x="14932" y="2932"/>
                  </a:lnTo>
                  <a:lnTo>
                    <a:pt x="12798" y="2932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1635527" y="1892781"/>
              <a:ext cx="375574" cy="375574"/>
            </a:xfrm>
            <a:custGeom>
              <a:avLst/>
              <a:gdLst/>
              <a:ahLst/>
              <a:cxnLst/>
              <a:rect l="l" t="t" r="r" b="b"/>
              <a:pathLst>
                <a:path w="5627" h="5627" extrusionOk="0">
                  <a:moveTo>
                    <a:pt x="1471" y="1"/>
                  </a:moveTo>
                  <a:lnTo>
                    <a:pt x="1471" y="1462"/>
                  </a:lnTo>
                  <a:lnTo>
                    <a:pt x="1" y="1462"/>
                  </a:lnTo>
                  <a:lnTo>
                    <a:pt x="1" y="4156"/>
                  </a:lnTo>
                  <a:lnTo>
                    <a:pt x="1471" y="4156"/>
                  </a:lnTo>
                  <a:lnTo>
                    <a:pt x="1471" y="5627"/>
                  </a:lnTo>
                  <a:lnTo>
                    <a:pt x="4165" y="5627"/>
                  </a:lnTo>
                  <a:lnTo>
                    <a:pt x="4165" y="4156"/>
                  </a:lnTo>
                  <a:lnTo>
                    <a:pt x="5626" y="4156"/>
                  </a:lnTo>
                  <a:lnTo>
                    <a:pt x="5626" y="1462"/>
                  </a:lnTo>
                  <a:lnTo>
                    <a:pt x="4165" y="1462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929927" y="3491025"/>
              <a:ext cx="1759911" cy="864732"/>
            </a:xfrm>
            <a:custGeom>
              <a:avLst/>
              <a:gdLst/>
              <a:ahLst/>
              <a:cxnLst/>
              <a:rect l="l" t="t" r="r" b="b"/>
              <a:pathLst>
                <a:path w="27398" h="13462" extrusionOk="0">
                  <a:moveTo>
                    <a:pt x="18888" y="0"/>
                  </a:moveTo>
                  <a:lnTo>
                    <a:pt x="18812" y="10"/>
                  </a:lnTo>
                  <a:lnTo>
                    <a:pt x="18737" y="38"/>
                  </a:lnTo>
                  <a:lnTo>
                    <a:pt x="18661" y="67"/>
                  </a:lnTo>
                  <a:lnTo>
                    <a:pt x="18594" y="105"/>
                  </a:lnTo>
                  <a:lnTo>
                    <a:pt x="18537" y="152"/>
                  </a:lnTo>
                  <a:lnTo>
                    <a:pt x="18480" y="209"/>
                  </a:lnTo>
                  <a:lnTo>
                    <a:pt x="18443" y="275"/>
                  </a:lnTo>
                  <a:lnTo>
                    <a:pt x="18405" y="351"/>
                  </a:lnTo>
                  <a:lnTo>
                    <a:pt x="16498" y="5929"/>
                  </a:lnTo>
                  <a:lnTo>
                    <a:pt x="16052" y="7220"/>
                  </a:lnTo>
                  <a:lnTo>
                    <a:pt x="16004" y="7390"/>
                  </a:lnTo>
                  <a:lnTo>
                    <a:pt x="13206" y="7390"/>
                  </a:lnTo>
                  <a:lnTo>
                    <a:pt x="13158" y="7400"/>
                  </a:lnTo>
                  <a:lnTo>
                    <a:pt x="12542" y="7400"/>
                  </a:lnTo>
                  <a:lnTo>
                    <a:pt x="12409" y="7409"/>
                  </a:lnTo>
                  <a:lnTo>
                    <a:pt x="12314" y="7428"/>
                  </a:lnTo>
                  <a:lnTo>
                    <a:pt x="12295" y="7324"/>
                  </a:lnTo>
                  <a:lnTo>
                    <a:pt x="12257" y="7201"/>
                  </a:lnTo>
                  <a:lnTo>
                    <a:pt x="11973" y="6385"/>
                  </a:lnTo>
                  <a:lnTo>
                    <a:pt x="11679" y="5616"/>
                  </a:lnTo>
                  <a:lnTo>
                    <a:pt x="11394" y="4838"/>
                  </a:lnTo>
                  <a:lnTo>
                    <a:pt x="11100" y="4032"/>
                  </a:lnTo>
                  <a:lnTo>
                    <a:pt x="11071" y="3956"/>
                  </a:lnTo>
                  <a:lnTo>
                    <a:pt x="11024" y="3890"/>
                  </a:lnTo>
                  <a:lnTo>
                    <a:pt x="10977" y="3823"/>
                  </a:lnTo>
                  <a:lnTo>
                    <a:pt x="10910" y="3776"/>
                  </a:lnTo>
                  <a:lnTo>
                    <a:pt x="10853" y="3738"/>
                  </a:lnTo>
                  <a:lnTo>
                    <a:pt x="10777" y="3710"/>
                  </a:lnTo>
                  <a:lnTo>
                    <a:pt x="10711" y="3691"/>
                  </a:lnTo>
                  <a:lnTo>
                    <a:pt x="10559" y="3691"/>
                  </a:lnTo>
                  <a:lnTo>
                    <a:pt x="10493" y="3710"/>
                  </a:lnTo>
                  <a:lnTo>
                    <a:pt x="10417" y="3729"/>
                  </a:lnTo>
                  <a:lnTo>
                    <a:pt x="10360" y="3767"/>
                  </a:lnTo>
                  <a:lnTo>
                    <a:pt x="10303" y="3814"/>
                  </a:lnTo>
                  <a:lnTo>
                    <a:pt x="10246" y="3871"/>
                  </a:lnTo>
                  <a:lnTo>
                    <a:pt x="10208" y="3947"/>
                  </a:lnTo>
                  <a:lnTo>
                    <a:pt x="10180" y="4032"/>
                  </a:lnTo>
                  <a:lnTo>
                    <a:pt x="8339" y="10787"/>
                  </a:lnTo>
                  <a:lnTo>
                    <a:pt x="6527" y="380"/>
                  </a:lnTo>
                  <a:lnTo>
                    <a:pt x="6508" y="294"/>
                  </a:lnTo>
                  <a:lnTo>
                    <a:pt x="6470" y="219"/>
                  </a:lnTo>
                  <a:lnTo>
                    <a:pt x="6423" y="162"/>
                  </a:lnTo>
                  <a:lnTo>
                    <a:pt x="6366" y="114"/>
                  </a:lnTo>
                  <a:lnTo>
                    <a:pt x="6300" y="76"/>
                  </a:lnTo>
                  <a:lnTo>
                    <a:pt x="6233" y="57"/>
                  </a:lnTo>
                  <a:lnTo>
                    <a:pt x="6157" y="38"/>
                  </a:lnTo>
                  <a:lnTo>
                    <a:pt x="6081" y="38"/>
                  </a:lnTo>
                  <a:lnTo>
                    <a:pt x="6006" y="48"/>
                  </a:lnTo>
                  <a:lnTo>
                    <a:pt x="5930" y="67"/>
                  </a:lnTo>
                  <a:lnTo>
                    <a:pt x="5863" y="95"/>
                  </a:lnTo>
                  <a:lnTo>
                    <a:pt x="5797" y="143"/>
                  </a:lnTo>
                  <a:lnTo>
                    <a:pt x="5730" y="190"/>
                  </a:lnTo>
                  <a:lnTo>
                    <a:pt x="5683" y="247"/>
                  </a:lnTo>
                  <a:lnTo>
                    <a:pt x="5636" y="313"/>
                  </a:lnTo>
                  <a:lnTo>
                    <a:pt x="5598" y="380"/>
                  </a:lnTo>
                  <a:lnTo>
                    <a:pt x="3691" y="5967"/>
                  </a:lnTo>
                  <a:lnTo>
                    <a:pt x="3245" y="7258"/>
                  </a:lnTo>
                  <a:lnTo>
                    <a:pt x="3198" y="7419"/>
                  </a:lnTo>
                  <a:lnTo>
                    <a:pt x="465" y="7419"/>
                  </a:lnTo>
                  <a:lnTo>
                    <a:pt x="408" y="7428"/>
                  </a:lnTo>
                  <a:lnTo>
                    <a:pt x="352" y="7428"/>
                  </a:lnTo>
                  <a:lnTo>
                    <a:pt x="257" y="7466"/>
                  </a:lnTo>
                  <a:lnTo>
                    <a:pt x="181" y="7514"/>
                  </a:lnTo>
                  <a:lnTo>
                    <a:pt x="114" y="7571"/>
                  </a:lnTo>
                  <a:lnTo>
                    <a:pt x="67" y="7647"/>
                  </a:lnTo>
                  <a:lnTo>
                    <a:pt x="29" y="7722"/>
                  </a:lnTo>
                  <a:lnTo>
                    <a:pt x="10" y="7817"/>
                  </a:lnTo>
                  <a:lnTo>
                    <a:pt x="1" y="7903"/>
                  </a:lnTo>
                  <a:lnTo>
                    <a:pt x="10" y="7988"/>
                  </a:lnTo>
                  <a:lnTo>
                    <a:pt x="29" y="8083"/>
                  </a:lnTo>
                  <a:lnTo>
                    <a:pt x="67" y="8159"/>
                  </a:lnTo>
                  <a:lnTo>
                    <a:pt x="114" y="8235"/>
                  </a:lnTo>
                  <a:lnTo>
                    <a:pt x="181" y="8292"/>
                  </a:lnTo>
                  <a:lnTo>
                    <a:pt x="257" y="8339"/>
                  </a:lnTo>
                  <a:lnTo>
                    <a:pt x="352" y="8368"/>
                  </a:lnTo>
                  <a:lnTo>
                    <a:pt x="408" y="8377"/>
                  </a:lnTo>
                  <a:lnTo>
                    <a:pt x="465" y="8386"/>
                  </a:lnTo>
                  <a:lnTo>
                    <a:pt x="3539" y="8386"/>
                  </a:lnTo>
                  <a:lnTo>
                    <a:pt x="3615" y="8377"/>
                  </a:lnTo>
                  <a:lnTo>
                    <a:pt x="3691" y="8358"/>
                  </a:lnTo>
                  <a:lnTo>
                    <a:pt x="3767" y="8320"/>
                  </a:lnTo>
                  <a:lnTo>
                    <a:pt x="3824" y="8282"/>
                  </a:lnTo>
                  <a:lnTo>
                    <a:pt x="3881" y="8235"/>
                  </a:lnTo>
                  <a:lnTo>
                    <a:pt x="3928" y="8168"/>
                  </a:lnTo>
                  <a:lnTo>
                    <a:pt x="3966" y="8102"/>
                  </a:lnTo>
                  <a:lnTo>
                    <a:pt x="3994" y="8026"/>
                  </a:lnTo>
                  <a:lnTo>
                    <a:pt x="5911" y="2429"/>
                  </a:lnTo>
                  <a:lnTo>
                    <a:pt x="7780" y="13120"/>
                  </a:lnTo>
                  <a:lnTo>
                    <a:pt x="7799" y="13206"/>
                  </a:lnTo>
                  <a:lnTo>
                    <a:pt x="7836" y="13272"/>
                  </a:lnTo>
                  <a:lnTo>
                    <a:pt x="7884" y="13339"/>
                  </a:lnTo>
                  <a:lnTo>
                    <a:pt x="7941" y="13386"/>
                  </a:lnTo>
                  <a:lnTo>
                    <a:pt x="8007" y="13424"/>
                  </a:lnTo>
                  <a:lnTo>
                    <a:pt x="8074" y="13443"/>
                  </a:lnTo>
                  <a:lnTo>
                    <a:pt x="8150" y="13462"/>
                  </a:lnTo>
                  <a:lnTo>
                    <a:pt x="8225" y="13462"/>
                  </a:lnTo>
                  <a:lnTo>
                    <a:pt x="8301" y="13452"/>
                  </a:lnTo>
                  <a:lnTo>
                    <a:pt x="8377" y="13433"/>
                  </a:lnTo>
                  <a:lnTo>
                    <a:pt x="8453" y="13405"/>
                  </a:lnTo>
                  <a:lnTo>
                    <a:pt x="8520" y="13367"/>
                  </a:lnTo>
                  <a:lnTo>
                    <a:pt x="8586" y="13320"/>
                  </a:lnTo>
                  <a:lnTo>
                    <a:pt x="8633" y="13263"/>
                  </a:lnTo>
                  <a:lnTo>
                    <a:pt x="8671" y="13196"/>
                  </a:lnTo>
                  <a:lnTo>
                    <a:pt x="8700" y="13120"/>
                  </a:lnTo>
                  <a:lnTo>
                    <a:pt x="10692" y="5797"/>
                  </a:lnTo>
                  <a:lnTo>
                    <a:pt x="10901" y="6366"/>
                  </a:lnTo>
                  <a:lnTo>
                    <a:pt x="11109" y="6897"/>
                  </a:lnTo>
                  <a:lnTo>
                    <a:pt x="11318" y="7428"/>
                  </a:lnTo>
                  <a:lnTo>
                    <a:pt x="11422" y="7713"/>
                  </a:lnTo>
                  <a:lnTo>
                    <a:pt x="11517" y="8007"/>
                  </a:lnTo>
                  <a:lnTo>
                    <a:pt x="11555" y="8083"/>
                  </a:lnTo>
                  <a:lnTo>
                    <a:pt x="11593" y="8149"/>
                  </a:lnTo>
                  <a:lnTo>
                    <a:pt x="11641" y="8206"/>
                  </a:lnTo>
                  <a:lnTo>
                    <a:pt x="11698" y="8263"/>
                  </a:lnTo>
                  <a:lnTo>
                    <a:pt x="11754" y="8301"/>
                  </a:lnTo>
                  <a:lnTo>
                    <a:pt x="11830" y="8330"/>
                  </a:lnTo>
                  <a:lnTo>
                    <a:pt x="11906" y="8349"/>
                  </a:lnTo>
                  <a:lnTo>
                    <a:pt x="11982" y="8358"/>
                  </a:lnTo>
                  <a:lnTo>
                    <a:pt x="14183" y="8358"/>
                  </a:lnTo>
                  <a:lnTo>
                    <a:pt x="14240" y="8349"/>
                  </a:lnTo>
                  <a:lnTo>
                    <a:pt x="16336" y="8349"/>
                  </a:lnTo>
                  <a:lnTo>
                    <a:pt x="16422" y="8339"/>
                  </a:lnTo>
                  <a:lnTo>
                    <a:pt x="16498" y="8320"/>
                  </a:lnTo>
                  <a:lnTo>
                    <a:pt x="16564" y="8292"/>
                  </a:lnTo>
                  <a:lnTo>
                    <a:pt x="16631" y="8244"/>
                  </a:lnTo>
                  <a:lnTo>
                    <a:pt x="16687" y="8197"/>
                  </a:lnTo>
                  <a:lnTo>
                    <a:pt x="16735" y="8130"/>
                  </a:lnTo>
                  <a:lnTo>
                    <a:pt x="16773" y="8064"/>
                  </a:lnTo>
                  <a:lnTo>
                    <a:pt x="16801" y="7998"/>
                  </a:lnTo>
                  <a:lnTo>
                    <a:pt x="18718" y="2391"/>
                  </a:lnTo>
                  <a:lnTo>
                    <a:pt x="20577" y="13082"/>
                  </a:lnTo>
                  <a:lnTo>
                    <a:pt x="20605" y="13168"/>
                  </a:lnTo>
                  <a:lnTo>
                    <a:pt x="20643" y="13234"/>
                  </a:lnTo>
                  <a:lnTo>
                    <a:pt x="20691" y="13301"/>
                  </a:lnTo>
                  <a:lnTo>
                    <a:pt x="20748" y="13348"/>
                  </a:lnTo>
                  <a:lnTo>
                    <a:pt x="20814" y="13386"/>
                  </a:lnTo>
                  <a:lnTo>
                    <a:pt x="20881" y="13405"/>
                  </a:lnTo>
                  <a:lnTo>
                    <a:pt x="20956" y="13424"/>
                  </a:lnTo>
                  <a:lnTo>
                    <a:pt x="21032" y="13424"/>
                  </a:lnTo>
                  <a:lnTo>
                    <a:pt x="21108" y="13414"/>
                  </a:lnTo>
                  <a:lnTo>
                    <a:pt x="21184" y="13395"/>
                  </a:lnTo>
                  <a:lnTo>
                    <a:pt x="21260" y="13367"/>
                  </a:lnTo>
                  <a:lnTo>
                    <a:pt x="21326" y="13329"/>
                  </a:lnTo>
                  <a:lnTo>
                    <a:pt x="21383" y="13282"/>
                  </a:lnTo>
                  <a:lnTo>
                    <a:pt x="21440" y="13225"/>
                  </a:lnTo>
                  <a:lnTo>
                    <a:pt x="21478" y="13158"/>
                  </a:lnTo>
                  <a:lnTo>
                    <a:pt x="21507" y="13082"/>
                  </a:lnTo>
                  <a:lnTo>
                    <a:pt x="23499" y="5759"/>
                  </a:lnTo>
                  <a:lnTo>
                    <a:pt x="23603" y="6053"/>
                  </a:lnTo>
                  <a:lnTo>
                    <a:pt x="23708" y="6328"/>
                  </a:lnTo>
                  <a:lnTo>
                    <a:pt x="23907" y="6869"/>
                  </a:lnTo>
                  <a:lnTo>
                    <a:pt x="24116" y="7400"/>
                  </a:lnTo>
                  <a:lnTo>
                    <a:pt x="24220" y="7675"/>
                  </a:lnTo>
                  <a:lnTo>
                    <a:pt x="24324" y="7969"/>
                  </a:lnTo>
                  <a:lnTo>
                    <a:pt x="24353" y="8045"/>
                  </a:lnTo>
                  <a:lnTo>
                    <a:pt x="24400" y="8111"/>
                  </a:lnTo>
                  <a:lnTo>
                    <a:pt x="24448" y="8168"/>
                  </a:lnTo>
                  <a:lnTo>
                    <a:pt x="24495" y="8225"/>
                  </a:lnTo>
                  <a:lnTo>
                    <a:pt x="24561" y="8263"/>
                  </a:lnTo>
                  <a:lnTo>
                    <a:pt x="24628" y="8292"/>
                  </a:lnTo>
                  <a:lnTo>
                    <a:pt x="24704" y="8320"/>
                  </a:lnTo>
                  <a:lnTo>
                    <a:pt x="26990" y="8320"/>
                  </a:lnTo>
                  <a:lnTo>
                    <a:pt x="27037" y="8311"/>
                  </a:lnTo>
                  <a:lnTo>
                    <a:pt x="27132" y="8282"/>
                  </a:lnTo>
                  <a:lnTo>
                    <a:pt x="27218" y="8235"/>
                  </a:lnTo>
                  <a:lnTo>
                    <a:pt x="27284" y="8168"/>
                  </a:lnTo>
                  <a:lnTo>
                    <a:pt x="27331" y="8102"/>
                  </a:lnTo>
                  <a:lnTo>
                    <a:pt x="27369" y="8017"/>
                  </a:lnTo>
                  <a:lnTo>
                    <a:pt x="27388" y="7931"/>
                  </a:lnTo>
                  <a:lnTo>
                    <a:pt x="27398" y="7846"/>
                  </a:lnTo>
                  <a:lnTo>
                    <a:pt x="27388" y="7751"/>
                  </a:lnTo>
                  <a:lnTo>
                    <a:pt x="27369" y="7666"/>
                  </a:lnTo>
                  <a:lnTo>
                    <a:pt x="27331" y="7580"/>
                  </a:lnTo>
                  <a:lnTo>
                    <a:pt x="27284" y="7514"/>
                  </a:lnTo>
                  <a:lnTo>
                    <a:pt x="27218" y="7447"/>
                  </a:lnTo>
                  <a:lnTo>
                    <a:pt x="27132" y="7400"/>
                  </a:lnTo>
                  <a:lnTo>
                    <a:pt x="27037" y="7371"/>
                  </a:lnTo>
                  <a:lnTo>
                    <a:pt x="26990" y="7362"/>
                  </a:lnTo>
                  <a:lnTo>
                    <a:pt x="25339" y="7362"/>
                  </a:lnTo>
                  <a:lnTo>
                    <a:pt x="25216" y="7371"/>
                  </a:lnTo>
                  <a:lnTo>
                    <a:pt x="25121" y="7390"/>
                  </a:lnTo>
                  <a:lnTo>
                    <a:pt x="25102" y="7286"/>
                  </a:lnTo>
                  <a:lnTo>
                    <a:pt x="25064" y="7163"/>
                  </a:lnTo>
                  <a:lnTo>
                    <a:pt x="24770" y="6347"/>
                  </a:lnTo>
                  <a:lnTo>
                    <a:pt x="24485" y="5578"/>
                  </a:lnTo>
                  <a:lnTo>
                    <a:pt x="24201" y="4810"/>
                  </a:lnTo>
                  <a:lnTo>
                    <a:pt x="23907" y="3994"/>
                  </a:lnTo>
                  <a:lnTo>
                    <a:pt x="23878" y="3918"/>
                  </a:lnTo>
                  <a:lnTo>
                    <a:pt x="23831" y="3852"/>
                  </a:lnTo>
                  <a:lnTo>
                    <a:pt x="23774" y="3795"/>
                  </a:lnTo>
                  <a:lnTo>
                    <a:pt x="23717" y="3748"/>
                  </a:lnTo>
                  <a:lnTo>
                    <a:pt x="23651" y="3710"/>
                  </a:lnTo>
                  <a:lnTo>
                    <a:pt x="23584" y="3681"/>
                  </a:lnTo>
                  <a:lnTo>
                    <a:pt x="23508" y="3662"/>
                  </a:lnTo>
                  <a:lnTo>
                    <a:pt x="23442" y="3653"/>
                  </a:lnTo>
                  <a:lnTo>
                    <a:pt x="23366" y="3653"/>
                  </a:lnTo>
                  <a:lnTo>
                    <a:pt x="23290" y="3672"/>
                  </a:lnTo>
                  <a:lnTo>
                    <a:pt x="23224" y="3691"/>
                  </a:lnTo>
                  <a:lnTo>
                    <a:pt x="23157" y="3729"/>
                  </a:lnTo>
                  <a:lnTo>
                    <a:pt x="23100" y="3776"/>
                  </a:lnTo>
                  <a:lnTo>
                    <a:pt x="23053" y="3842"/>
                  </a:lnTo>
                  <a:lnTo>
                    <a:pt x="23015" y="3909"/>
                  </a:lnTo>
                  <a:lnTo>
                    <a:pt x="22977" y="3994"/>
                  </a:lnTo>
                  <a:lnTo>
                    <a:pt x="21146" y="10749"/>
                  </a:lnTo>
                  <a:lnTo>
                    <a:pt x="19334" y="351"/>
                  </a:lnTo>
                  <a:lnTo>
                    <a:pt x="19306" y="256"/>
                  </a:lnTo>
                  <a:lnTo>
                    <a:pt x="19268" y="181"/>
                  </a:lnTo>
                  <a:lnTo>
                    <a:pt x="19230" y="124"/>
                  </a:lnTo>
                  <a:lnTo>
                    <a:pt x="19173" y="76"/>
                  </a:lnTo>
                  <a:lnTo>
                    <a:pt x="19107" y="38"/>
                  </a:lnTo>
                  <a:lnTo>
                    <a:pt x="19040" y="19"/>
                  </a:lnTo>
                  <a:lnTo>
                    <a:pt x="189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28"/>
          <p:cNvSpPr txBox="1"/>
          <p:nvPr/>
        </p:nvSpPr>
        <p:spPr>
          <a:xfrm>
            <a:off x="757236" y="2603825"/>
            <a:ext cx="202688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Technológia</a:t>
            </a:r>
            <a:endParaRPr sz="24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51" name="Google Shape;1051;p28"/>
          <p:cNvGrpSpPr/>
          <p:nvPr/>
        </p:nvGrpSpPr>
        <p:grpSpPr>
          <a:xfrm>
            <a:off x="5249650" y="1030425"/>
            <a:ext cx="783625" cy="1030050"/>
            <a:chOff x="2467850" y="2324450"/>
            <a:chExt cx="783625" cy="1030050"/>
          </a:xfrm>
        </p:grpSpPr>
        <p:sp>
          <p:nvSpPr>
            <p:cNvPr id="1052" name="Google Shape;1052;p28"/>
            <p:cNvSpPr/>
            <p:nvPr/>
          </p:nvSpPr>
          <p:spPr>
            <a:xfrm>
              <a:off x="2467850" y="2571100"/>
              <a:ext cx="783625" cy="783400"/>
            </a:xfrm>
            <a:custGeom>
              <a:avLst/>
              <a:gdLst/>
              <a:ahLst/>
              <a:cxnLst/>
              <a:rect l="l" t="t" r="r" b="b"/>
              <a:pathLst>
                <a:path w="31345" h="31336" extrusionOk="0">
                  <a:moveTo>
                    <a:pt x="4422" y="1"/>
                  </a:moveTo>
                  <a:lnTo>
                    <a:pt x="4194" y="10"/>
                  </a:lnTo>
                  <a:lnTo>
                    <a:pt x="3976" y="29"/>
                  </a:lnTo>
                  <a:lnTo>
                    <a:pt x="3748" y="58"/>
                  </a:lnTo>
                  <a:lnTo>
                    <a:pt x="3530" y="96"/>
                  </a:lnTo>
                  <a:lnTo>
                    <a:pt x="3321" y="143"/>
                  </a:lnTo>
                  <a:lnTo>
                    <a:pt x="3112" y="200"/>
                  </a:lnTo>
                  <a:lnTo>
                    <a:pt x="2904" y="276"/>
                  </a:lnTo>
                  <a:lnTo>
                    <a:pt x="2704" y="352"/>
                  </a:lnTo>
                  <a:lnTo>
                    <a:pt x="2505" y="437"/>
                  </a:lnTo>
                  <a:lnTo>
                    <a:pt x="2316" y="542"/>
                  </a:lnTo>
                  <a:lnTo>
                    <a:pt x="2135" y="646"/>
                  </a:lnTo>
                  <a:lnTo>
                    <a:pt x="1955" y="760"/>
                  </a:lnTo>
                  <a:lnTo>
                    <a:pt x="1784" y="883"/>
                  </a:lnTo>
                  <a:lnTo>
                    <a:pt x="1614" y="1016"/>
                  </a:lnTo>
                  <a:lnTo>
                    <a:pt x="1452" y="1158"/>
                  </a:lnTo>
                  <a:lnTo>
                    <a:pt x="1300" y="1301"/>
                  </a:lnTo>
                  <a:lnTo>
                    <a:pt x="1149" y="1452"/>
                  </a:lnTo>
                  <a:lnTo>
                    <a:pt x="1016" y="1614"/>
                  </a:lnTo>
                  <a:lnTo>
                    <a:pt x="883" y="1784"/>
                  </a:lnTo>
                  <a:lnTo>
                    <a:pt x="760" y="1955"/>
                  </a:lnTo>
                  <a:lnTo>
                    <a:pt x="646" y="2135"/>
                  </a:lnTo>
                  <a:lnTo>
                    <a:pt x="532" y="2316"/>
                  </a:lnTo>
                  <a:lnTo>
                    <a:pt x="437" y="2515"/>
                  </a:lnTo>
                  <a:lnTo>
                    <a:pt x="352" y="2705"/>
                  </a:lnTo>
                  <a:lnTo>
                    <a:pt x="266" y="2904"/>
                  </a:lnTo>
                  <a:lnTo>
                    <a:pt x="200" y="3113"/>
                  </a:lnTo>
                  <a:lnTo>
                    <a:pt x="143" y="3321"/>
                  </a:lnTo>
                  <a:lnTo>
                    <a:pt x="96" y="3539"/>
                  </a:lnTo>
                  <a:lnTo>
                    <a:pt x="48" y="3748"/>
                  </a:lnTo>
                  <a:lnTo>
                    <a:pt x="20" y="3976"/>
                  </a:lnTo>
                  <a:lnTo>
                    <a:pt x="10" y="4194"/>
                  </a:lnTo>
                  <a:lnTo>
                    <a:pt x="1" y="4422"/>
                  </a:lnTo>
                  <a:lnTo>
                    <a:pt x="1" y="26914"/>
                  </a:lnTo>
                  <a:lnTo>
                    <a:pt x="10" y="27133"/>
                  </a:lnTo>
                  <a:lnTo>
                    <a:pt x="20" y="27360"/>
                  </a:lnTo>
                  <a:lnTo>
                    <a:pt x="48" y="27579"/>
                  </a:lnTo>
                  <a:lnTo>
                    <a:pt x="96" y="27797"/>
                  </a:lnTo>
                  <a:lnTo>
                    <a:pt x="143" y="28015"/>
                  </a:lnTo>
                  <a:lnTo>
                    <a:pt x="200" y="28224"/>
                  </a:lnTo>
                  <a:lnTo>
                    <a:pt x="266" y="28423"/>
                  </a:lnTo>
                  <a:lnTo>
                    <a:pt x="352" y="28632"/>
                  </a:lnTo>
                  <a:lnTo>
                    <a:pt x="437" y="28821"/>
                  </a:lnTo>
                  <a:lnTo>
                    <a:pt x="532" y="29011"/>
                  </a:lnTo>
                  <a:lnTo>
                    <a:pt x="646" y="29201"/>
                  </a:lnTo>
                  <a:lnTo>
                    <a:pt x="760" y="29381"/>
                  </a:lnTo>
                  <a:lnTo>
                    <a:pt x="883" y="29552"/>
                  </a:lnTo>
                  <a:lnTo>
                    <a:pt x="1016" y="29722"/>
                  </a:lnTo>
                  <a:lnTo>
                    <a:pt x="1149" y="29874"/>
                  </a:lnTo>
                  <a:lnTo>
                    <a:pt x="1300" y="30036"/>
                  </a:lnTo>
                  <a:lnTo>
                    <a:pt x="1452" y="30178"/>
                  </a:lnTo>
                  <a:lnTo>
                    <a:pt x="1614" y="30320"/>
                  </a:lnTo>
                  <a:lnTo>
                    <a:pt x="1784" y="30453"/>
                  </a:lnTo>
                  <a:lnTo>
                    <a:pt x="1955" y="30576"/>
                  </a:lnTo>
                  <a:lnTo>
                    <a:pt x="2135" y="30690"/>
                  </a:lnTo>
                  <a:lnTo>
                    <a:pt x="2316" y="30794"/>
                  </a:lnTo>
                  <a:lnTo>
                    <a:pt x="2505" y="30889"/>
                  </a:lnTo>
                  <a:lnTo>
                    <a:pt x="2704" y="30984"/>
                  </a:lnTo>
                  <a:lnTo>
                    <a:pt x="2904" y="31060"/>
                  </a:lnTo>
                  <a:lnTo>
                    <a:pt x="3112" y="31136"/>
                  </a:lnTo>
                  <a:lnTo>
                    <a:pt x="3321" y="31193"/>
                  </a:lnTo>
                  <a:lnTo>
                    <a:pt x="3530" y="31240"/>
                  </a:lnTo>
                  <a:lnTo>
                    <a:pt x="3748" y="31278"/>
                  </a:lnTo>
                  <a:lnTo>
                    <a:pt x="3976" y="31307"/>
                  </a:lnTo>
                  <a:lnTo>
                    <a:pt x="4194" y="31326"/>
                  </a:lnTo>
                  <a:lnTo>
                    <a:pt x="4422" y="31335"/>
                  </a:lnTo>
                  <a:lnTo>
                    <a:pt x="26924" y="31335"/>
                  </a:lnTo>
                  <a:lnTo>
                    <a:pt x="27151" y="31326"/>
                  </a:lnTo>
                  <a:lnTo>
                    <a:pt x="27379" y="31307"/>
                  </a:lnTo>
                  <a:lnTo>
                    <a:pt x="27597" y="31278"/>
                  </a:lnTo>
                  <a:lnTo>
                    <a:pt x="27816" y="31240"/>
                  </a:lnTo>
                  <a:lnTo>
                    <a:pt x="28024" y="31193"/>
                  </a:lnTo>
                  <a:lnTo>
                    <a:pt x="28233" y="31136"/>
                  </a:lnTo>
                  <a:lnTo>
                    <a:pt x="28442" y="31060"/>
                  </a:lnTo>
                  <a:lnTo>
                    <a:pt x="28641" y="30984"/>
                  </a:lnTo>
                  <a:lnTo>
                    <a:pt x="28840" y="30889"/>
                  </a:lnTo>
                  <a:lnTo>
                    <a:pt x="29030" y="30794"/>
                  </a:lnTo>
                  <a:lnTo>
                    <a:pt x="29210" y="30690"/>
                  </a:lnTo>
                  <a:lnTo>
                    <a:pt x="29390" y="30576"/>
                  </a:lnTo>
                  <a:lnTo>
                    <a:pt x="29571" y="30453"/>
                  </a:lnTo>
                  <a:lnTo>
                    <a:pt x="29732" y="30320"/>
                  </a:lnTo>
                  <a:lnTo>
                    <a:pt x="29893" y="30178"/>
                  </a:lnTo>
                  <a:lnTo>
                    <a:pt x="30045" y="30036"/>
                  </a:lnTo>
                  <a:lnTo>
                    <a:pt x="30197" y="29874"/>
                  </a:lnTo>
                  <a:lnTo>
                    <a:pt x="30329" y="29722"/>
                  </a:lnTo>
                  <a:lnTo>
                    <a:pt x="30462" y="29552"/>
                  </a:lnTo>
                  <a:lnTo>
                    <a:pt x="30586" y="29381"/>
                  </a:lnTo>
                  <a:lnTo>
                    <a:pt x="30709" y="29201"/>
                  </a:lnTo>
                  <a:lnTo>
                    <a:pt x="30813" y="29011"/>
                  </a:lnTo>
                  <a:lnTo>
                    <a:pt x="30908" y="28821"/>
                  </a:lnTo>
                  <a:lnTo>
                    <a:pt x="30994" y="28632"/>
                  </a:lnTo>
                  <a:lnTo>
                    <a:pt x="31079" y="28423"/>
                  </a:lnTo>
                  <a:lnTo>
                    <a:pt x="31145" y="28224"/>
                  </a:lnTo>
                  <a:lnTo>
                    <a:pt x="31202" y="28015"/>
                  </a:lnTo>
                  <a:lnTo>
                    <a:pt x="31259" y="27797"/>
                  </a:lnTo>
                  <a:lnTo>
                    <a:pt x="31297" y="27579"/>
                  </a:lnTo>
                  <a:lnTo>
                    <a:pt x="31326" y="27360"/>
                  </a:lnTo>
                  <a:lnTo>
                    <a:pt x="31345" y="27133"/>
                  </a:lnTo>
                  <a:lnTo>
                    <a:pt x="31345" y="26914"/>
                  </a:lnTo>
                  <a:lnTo>
                    <a:pt x="31345" y="4422"/>
                  </a:lnTo>
                  <a:lnTo>
                    <a:pt x="31345" y="4194"/>
                  </a:lnTo>
                  <a:lnTo>
                    <a:pt x="31326" y="3976"/>
                  </a:lnTo>
                  <a:lnTo>
                    <a:pt x="31297" y="3748"/>
                  </a:lnTo>
                  <a:lnTo>
                    <a:pt x="31259" y="3539"/>
                  </a:lnTo>
                  <a:lnTo>
                    <a:pt x="31202" y="3321"/>
                  </a:lnTo>
                  <a:lnTo>
                    <a:pt x="31145" y="3113"/>
                  </a:lnTo>
                  <a:lnTo>
                    <a:pt x="31079" y="2904"/>
                  </a:lnTo>
                  <a:lnTo>
                    <a:pt x="30994" y="2705"/>
                  </a:lnTo>
                  <a:lnTo>
                    <a:pt x="30908" y="2515"/>
                  </a:lnTo>
                  <a:lnTo>
                    <a:pt x="30813" y="2316"/>
                  </a:lnTo>
                  <a:lnTo>
                    <a:pt x="30709" y="2135"/>
                  </a:lnTo>
                  <a:lnTo>
                    <a:pt x="30586" y="1955"/>
                  </a:lnTo>
                  <a:lnTo>
                    <a:pt x="30462" y="1784"/>
                  </a:lnTo>
                  <a:lnTo>
                    <a:pt x="30329" y="1614"/>
                  </a:lnTo>
                  <a:lnTo>
                    <a:pt x="30197" y="1452"/>
                  </a:lnTo>
                  <a:lnTo>
                    <a:pt x="30045" y="1301"/>
                  </a:lnTo>
                  <a:lnTo>
                    <a:pt x="29893" y="1158"/>
                  </a:lnTo>
                  <a:lnTo>
                    <a:pt x="29732" y="1016"/>
                  </a:lnTo>
                  <a:lnTo>
                    <a:pt x="29571" y="883"/>
                  </a:lnTo>
                  <a:lnTo>
                    <a:pt x="29390" y="760"/>
                  </a:lnTo>
                  <a:lnTo>
                    <a:pt x="29210" y="646"/>
                  </a:lnTo>
                  <a:lnTo>
                    <a:pt x="29030" y="542"/>
                  </a:lnTo>
                  <a:lnTo>
                    <a:pt x="28840" y="437"/>
                  </a:lnTo>
                  <a:lnTo>
                    <a:pt x="28641" y="352"/>
                  </a:lnTo>
                  <a:lnTo>
                    <a:pt x="28442" y="276"/>
                  </a:lnTo>
                  <a:lnTo>
                    <a:pt x="28233" y="200"/>
                  </a:lnTo>
                  <a:lnTo>
                    <a:pt x="28024" y="143"/>
                  </a:lnTo>
                  <a:lnTo>
                    <a:pt x="27816" y="96"/>
                  </a:lnTo>
                  <a:lnTo>
                    <a:pt x="27597" y="58"/>
                  </a:lnTo>
                  <a:lnTo>
                    <a:pt x="27379" y="29"/>
                  </a:lnTo>
                  <a:lnTo>
                    <a:pt x="27151" y="10"/>
                  </a:lnTo>
                  <a:lnTo>
                    <a:pt x="269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2637675" y="2740925"/>
              <a:ext cx="444000" cy="443750"/>
            </a:xfrm>
            <a:custGeom>
              <a:avLst/>
              <a:gdLst/>
              <a:ahLst/>
              <a:cxnLst/>
              <a:rect l="l" t="t" r="r" b="b"/>
              <a:pathLst>
                <a:path w="17760" h="17750" extrusionOk="0">
                  <a:moveTo>
                    <a:pt x="4630" y="0"/>
                  </a:moveTo>
                  <a:lnTo>
                    <a:pt x="4630" y="4620"/>
                  </a:lnTo>
                  <a:lnTo>
                    <a:pt x="0" y="4620"/>
                  </a:lnTo>
                  <a:lnTo>
                    <a:pt x="0" y="13130"/>
                  </a:lnTo>
                  <a:lnTo>
                    <a:pt x="4630" y="13130"/>
                  </a:lnTo>
                  <a:lnTo>
                    <a:pt x="4630" y="17750"/>
                  </a:lnTo>
                  <a:lnTo>
                    <a:pt x="13139" y="17750"/>
                  </a:lnTo>
                  <a:lnTo>
                    <a:pt x="13139" y="13130"/>
                  </a:lnTo>
                  <a:lnTo>
                    <a:pt x="17759" y="13130"/>
                  </a:lnTo>
                  <a:lnTo>
                    <a:pt x="17759" y="4620"/>
                  </a:lnTo>
                  <a:lnTo>
                    <a:pt x="13139" y="4620"/>
                  </a:lnTo>
                  <a:lnTo>
                    <a:pt x="13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2786850" y="2961250"/>
              <a:ext cx="145650" cy="76400"/>
            </a:xfrm>
            <a:custGeom>
              <a:avLst/>
              <a:gdLst/>
              <a:ahLst/>
              <a:cxnLst/>
              <a:rect l="l" t="t" r="r" b="b"/>
              <a:pathLst>
                <a:path w="5826" h="3056" extrusionOk="0">
                  <a:moveTo>
                    <a:pt x="1907" y="0"/>
                  </a:moveTo>
                  <a:lnTo>
                    <a:pt x="1708" y="10"/>
                  </a:lnTo>
                  <a:lnTo>
                    <a:pt x="1518" y="29"/>
                  </a:lnTo>
                  <a:lnTo>
                    <a:pt x="1338" y="67"/>
                  </a:lnTo>
                  <a:lnTo>
                    <a:pt x="1167" y="124"/>
                  </a:lnTo>
                  <a:lnTo>
                    <a:pt x="996" y="181"/>
                  </a:lnTo>
                  <a:lnTo>
                    <a:pt x="845" y="266"/>
                  </a:lnTo>
                  <a:lnTo>
                    <a:pt x="693" y="351"/>
                  </a:lnTo>
                  <a:lnTo>
                    <a:pt x="560" y="446"/>
                  </a:lnTo>
                  <a:lnTo>
                    <a:pt x="437" y="560"/>
                  </a:lnTo>
                  <a:lnTo>
                    <a:pt x="323" y="674"/>
                  </a:lnTo>
                  <a:lnTo>
                    <a:pt x="228" y="797"/>
                  </a:lnTo>
                  <a:lnTo>
                    <a:pt x="152" y="930"/>
                  </a:lnTo>
                  <a:lnTo>
                    <a:pt x="86" y="1072"/>
                  </a:lnTo>
                  <a:lnTo>
                    <a:pt x="38" y="1224"/>
                  </a:lnTo>
                  <a:lnTo>
                    <a:pt x="10" y="1366"/>
                  </a:lnTo>
                  <a:lnTo>
                    <a:pt x="0" y="1528"/>
                  </a:lnTo>
                  <a:lnTo>
                    <a:pt x="10" y="1680"/>
                  </a:lnTo>
                  <a:lnTo>
                    <a:pt x="38" y="1831"/>
                  </a:lnTo>
                  <a:lnTo>
                    <a:pt x="86" y="1983"/>
                  </a:lnTo>
                  <a:lnTo>
                    <a:pt x="152" y="2116"/>
                  </a:lnTo>
                  <a:lnTo>
                    <a:pt x="228" y="2249"/>
                  </a:lnTo>
                  <a:lnTo>
                    <a:pt x="323" y="2382"/>
                  </a:lnTo>
                  <a:lnTo>
                    <a:pt x="437" y="2495"/>
                  </a:lnTo>
                  <a:lnTo>
                    <a:pt x="560" y="2600"/>
                  </a:lnTo>
                  <a:lnTo>
                    <a:pt x="693" y="2704"/>
                  </a:lnTo>
                  <a:lnTo>
                    <a:pt x="845" y="2789"/>
                  </a:lnTo>
                  <a:lnTo>
                    <a:pt x="996" y="2865"/>
                  </a:lnTo>
                  <a:lnTo>
                    <a:pt x="1167" y="2932"/>
                  </a:lnTo>
                  <a:lnTo>
                    <a:pt x="1338" y="2979"/>
                  </a:lnTo>
                  <a:lnTo>
                    <a:pt x="1518" y="3017"/>
                  </a:lnTo>
                  <a:lnTo>
                    <a:pt x="1708" y="3046"/>
                  </a:lnTo>
                  <a:lnTo>
                    <a:pt x="1907" y="3055"/>
                  </a:lnTo>
                  <a:lnTo>
                    <a:pt x="3928" y="3055"/>
                  </a:lnTo>
                  <a:lnTo>
                    <a:pt x="4117" y="3046"/>
                  </a:lnTo>
                  <a:lnTo>
                    <a:pt x="4307" y="3017"/>
                  </a:lnTo>
                  <a:lnTo>
                    <a:pt x="4487" y="2979"/>
                  </a:lnTo>
                  <a:lnTo>
                    <a:pt x="4668" y="2932"/>
                  </a:lnTo>
                  <a:lnTo>
                    <a:pt x="4829" y="2865"/>
                  </a:lnTo>
                  <a:lnTo>
                    <a:pt x="4990" y="2789"/>
                  </a:lnTo>
                  <a:lnTo>
                    <a:pt x="5133" y="2704"/>
                  </a:lnTo>
                  <a:lnTo>
                    <a:pt x="5265" y="2600"/>
                  </a:lnTo>
                  <a:lnTo>
                    <a:pt x="5389" y="2495"/>
                  </a:lnTo>
                  <a:lnTo>
                    <a:pt x="5503" y="2382"/>
                  </a:lnTo>
                  <a:lnTo>
                    <a:pt x="5597" y="2249"/>
                  </a:lnTo>
                  <a:lnTo>
                    <a:pt x="5673" y="2116"/>
                  </a:lnTo>
                  <a:lnTo>
                    <a:pt x="5740" y="1983"/>
                  </a:lnTo>
                  <a:lnTo>
                    <a:pt x="5787" y="1831"/>
                  </a:lnTo>
                  <a:lnTo>
                    <a:pt x="5816" y="1680"/>
                  </a:lnTo>
                  <a:lnTo>
                    <a:pt x="5825" y="1528"/>
                  </a:lnTo>
                  <a:lnTo>
                    <a:pt x="5816" y="1366"/>
                  </a:lnTo>
                  <a:lnTo>
                    <a:pt x="5787" y="1224"/>
                  </a:lnTo>
                  <a:lnTo>
                    <a:pt x="5740" y="1072"/>
                  </a:lnTo>
                  <a:lnTo>
                    <a:pt x="5673" y="930"/>
                  </a:lnTo>
                  <a:lnTo>
                    <a:pt x="5597" y="797"/>
                  </a:lnTo>
                  <a:lnTo>
                    <a:pt x="5503" y="674"/>
                  </a:lnTo>
                  <a:lnTo>
                    <a:pt x="5389" y="560"/>
                  </a:lnTo>
                  <a:lnTo>
                    <a:pt x="5265" y="446"/>
                  </a:lnTo>
                  <a:lnTo>
                    <a:pt x="5133" y="351"/>
                  </a:lnTo>
                  <a:lnTo>
                    <a:pt x="4990" y="266"/>
                  </a:lnTo>
                  <a:lnTo>
                    <a:pt x="4829" y="181"/>
                  </a:lnTo>
                  <a:lnTo>
                    <a:pt x="4668" y="124"/>
                  </a:lnTo>
                  <a:lnTo>
                    <a:pt x="4487" y="67"/>
                  </a:lnTo>
                  <a:lnTo>
                    <a:pt x="4307" y="29"/>
                  </a:lnTo>
                  <a:lnTo>
                    <a:pt x="4117" y="10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2803450" y="2882025"/>
              <a:ext cx="52425" cy="62400"/>
            </a:xfrm>
            <a:custGeom>
              <a:avLst/>
              <a:gdLst/>
              <a:ahLst/>
              <a:cxnLst/>
              <a:rect l="l" t="t" r="r" b="b"/>
              <a:pathLst>
                <a:path w="2097" h="2496" extrusionOk="0">
                  <a:moveTo>
                    <a:pt x="940" y="1"/>
                  </a:moveTo>
                  <a:lnTo>
                    <a:pt x="835" y="20"/>
                  </a:lnTo>
                  <a:lnTo>
                    <a:pt x="740" y="58"/>
                  </a:lnTo>
                  <a:lnTo>
                    <a:pt x="645" y="96"/>
                  </a:lnTo>
                  <a:lnTo>
                    <a:pt x="551" y="153"/>
                  </a:lnTo>
                  <a:lnTo>
                    <a:pt x="465" y="210"/>
                  </a:lnTo>
                  <a:lnTo>
                    <a:pt x="380" y="285"/>
                  </a:lnTo>
                  <a:lnTo>
                    <a:pt x="304" y="361"/>
                  </a:lnTo>
                  <a:lnTo>
                    <a:pt x="238" y="456"/>
                  </a:lnTo>
                  <a:lnTo>
                    <a:pt x="181" y="551"/>
                  </a:lnTo>
                  <a:lnTo>
                    <a:pt x="124" y="655"/>
                  </a:lnTo>
                  <a:lnTo>
                    <a:pt x="86" y="760"/>
                  </a:lnTo>
                  <a:lnTo>
                    <a:pt x="48" y="874"/>
                  </a:lnTo>
                  <a:lnTo>
                    <a:pt x="19" y="997"/>
                  </a:lnTo>
                  <a:lnTo>
                    <a:pt x="0" y="1120"/>
                  </a:lnTo>
                  <a:lnTo>
                    <a:pt x="0" y="1244"/>
                  </a:lnTo>
                  <a:lnTo>
                    <a:pt x="0" y="1376"/>
                  </a:lnTo>
                  <a:lnTo>
                    <a:pt x="19" y="1500"/>
                  </a:lnTo>
                  <a:lnTo>
                    <a:pt x="48" y="1614"/>
                  </a:lnTo>
                  <a:lnTo>
                    <a:pt x="86" y="1737"/>
                  </a:lnTo>
                  <a:lnTo>
                    <a:pt x="124" y="1841"/>
                  </a:lnTo>
                  <a:lnTo>
                    <a:pt x="181" y="1946"/>
                  </a:lnTo>
                  <a:lnTo>
                    <a:pt x="238" y="2040"/>
                  </a:lnTo>
                  <a:lnTo>
                    <a:pt x="304" y="2126"/>
                  </a:lnTo>
                  <a:lnTo>
                    <a:pt x="380" y="2211"/>
                  </a:lnTo>
                  <a:lnTo>
                    <a:pt x="465" y="2278"/>
                  </a:lnTo>
                  <a:lnTo>
                    <a:pt x="551" y="2344"/>
                  </a:lnTo>
                  <a:lnTo>
                    <a:pt x="645" y="2401"/>
                  </a:lnTo>
                  <a:lnTo>
                    <a:pt x="740" y="2439"/>
                  </a:lnTo>
                  <a:lnTo>
                    <a:pt x="835" y="2467"/>
                  </a:lnTo>
                  <a:lnTo>
                    <a:pt x="940" y="2486"/>
                  </a:lnTo>
                  <a:lnTo>
                    <a:pt x="1053" y="2496"/>
                  </a:lnTo>
                  <a:lnTo>
                    <a:pt x="1158" y="2486"/>
                  </a:lnTo>
                  <a:lnTo>
                    <a:pt x="1262" y="2467"/>
                  </a:lnTo>
                  <a:lnTo>
                    <a:pt x="1366" y="2439"/>
                  </a:lnTo>
                  <a:lnTo>
                    <a:pt x="1461" y="2401"/>
                  </a:lnTo>
                  <a:lnTo>
                    <a:pt x="1547" y="2344"/>
                  </a:lnTo>
                  <a:lnTo>
                    <a:pt x="1642" y="2278"/>
                  </a:lnTo>
                  <a:lnTo>
                    <a:pt x="1717" y="2211"/>
                  </a:lnTo>
                  <a:lnTo>
                    <a:pt x="1793" y="2126"/>
                  </a:lnTo>
                  <a:lnTo>
                    <a:pt x="1860" y="2040"/>
                  </a:lnTo>
                  <a:lnTo>
                    <a:pt x="1917" y="1946"/>
                  </a:lnTo>
                  <a:lnTo>
                    <a:pt x="1974" y="1841"/>
                  </a:lnTo>
                  <a:lnTo>
                    <a:pt x="2021" y="1737"/>
                  </a:lnTo>
                  <a:lnTo>
                    <a:pt x="2049" y="1614"/>
                  </a:lnTo>
                  <a:lnTo>
                    <a:pt x="2078" y="1500"/>
                  </a:lnTo>
                  <a:lnTo>
                    <a:pt x="2097" y="1376"/>
                  </a:lnTo>
                  <a:lnTo>
                    <a:pt x="2097" y="1244"/>
                  </a:lnTo>
                  <a:lnTo>
                    <a:pt x="2097" y="1120"/>
                  </a:lnTo>
                  <a:lnTo>
                    <a:pt x="2078" y="997"/>
                  </a:lnTo>
                  <a:lnTo>
                    <a:pt x="2049" y="874"/>
                  </a:lnTo>
                  <a:lnTo>
                    <a:pt x="2021" y="760"/>
                  </a:lnTo>
                  <a:lnTo>
                    <a:pt x="1974" y="655"/>
                  </a:lnTo>
                  <a:lnTo>
                    <a:pt x="1917" y="551"/>
                  </a:lnTo>
                  <a:lnTo>
                    <a:pt x="1860" y="456"/>
                  </a:lnTo>
                  <a:lnTo>
                    <a:pt x="1793" y="361"/>
                  </a:lnTo>
                  <a:lnTo>
                    <a:pt x="1717" y="285"/>
                  </a:lnTo>
                  <a:lnTo>
                    <a:pt x="1642" y="210"/>
                  </a:lnTo>
                  <a:lnTo>
                    <a:pt x="1547" y="153"/>
                  </a:lnTo>
                  <a:lnTo>
                    <a:pt x="1461" y="96"/>
                  </a:lnTo>
                  <a:lnTo>
                    <a:pt x="1366" y="58"/>
                  </a:lnTo>
                  <a:lnTo>
                    <a:pt x="1262" y="20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2757900" y="2918325"/>
              <a:ext cx="43900" cy="52200"/>
            </a:xfrm>
            <a:custGeom>
              <a:avLst/>
              <a:gdLst/>
              <a:ahLst/>
              <a:cxnLst/>
              <a:rect l="l" t="t" r="r" b="b"/>
              <a:pathLst>
                <a:path w="1756" h="2088" extrusionOk="0">
                  <a:moveTo>
                    <a:pt x="874" y="0"/>
                  </a:moveTo>
                  <a:lnTo>
                    <a:pt x="788" y="10"/>
                  </a:lnTo>
                  <a:lnTo>
                    <a:pt x="703" y="19"/>
                  </a:lnTo>
                  <a:lnTo>
                    <a:pt x="618" y="48"/>
                  </a:lnTo>
                  <a:lnTo>
                    <a:pt x="532" y="86"/>
                  </a:lnTo>
                  <a:lnTo>
                    <a:pt x="456" y="124"/>
                  </a:lnTo>
                  <a:lnTo>
                    <a:pt x="380" y="181"/>
                  </a:lnTo>
                  <a:lnTo>
                    <a:pt x="314" y="237"/>
                  </a:lnTo>
                  <a:lnTo>
                    <a:pt x="257" y="304"/>
                  </a:lnTo>
                  <a:lnTo>
                    <a:pt x="200" y="380"/>
                  </a:lnTo>
                  <a:lnTo>
                    <a:pt x="153" y="465"/>
                  </a:lnTo>
                  <a:lnTo>
                    <a:pt x="105" y="551"/>
                  </a:lnTo>
                  <a:lnTo>
                    <a:pt x="67" y="636"/>
                  </a:lnTo>
                  <a:lnTo>
                    <a:pt x="39" y="731"/>
                  </a:lnTo>
                  <a:lnTo>
                    <a:pt x="20" y="835"/>
                  </a:lnTo>
                  <a:lnTo>
                    <a:pt x="1" y="939"/>
                  </a:lnTo>
                  <a:lnTo>
                    <a:pt x="1" y="1044"/>
                  </a:lnTo>
                  <a:lnTo>
                    <a:pt x="1" y="1148"/>
                  </a:lnTo>
                  <a:lnTo>
                    <a:pt x="20" y="1253"/>
                  </a:lnTo>
                  <a:lnTo>
                    <a:pt x="39" y="1357"/>
                  </a:lnTo>
                  <a:lnTo>
                    <a:pt x="67" y="1452"/>
                  </a:lnTo>
                  <a:lnTo>
                    <a:pt x="105" y="1537"/>
                  </a:lnTo>
                  <a:lnTo>
                    <a:pt x="153" y="1623"/>
                  </a:lnTo>
                  <a:lnTo>
                    <a:pt x="200" y="1708"/>
                  </a:lnTo>
                  <a:lnTo>
                    <a:pt x="257" y="1784"/>
                  </a:lnTo>
                  <a:lnTo>
                    <a:pt x="314" y="1850"/>
                  </a:lnTo>
                  <a:lnTo>
                    <a:pt x="380" y="1907"/>
                  </a:lnTo>
                  <a:lnTo>
                    <a:pt x="456" y="1964"/>
                  </a:lnTo>
                  <a:lnTo>
                    <a:pt x="532" y="2002"/>
                  </a:lnTo>
                  <a:lnTo>
                    <a:pt x="618" y="2040"/>
                  </a:lnTo>
                  <a:lnTo>
                    <a:pt x="703" y="2068"/>
                  </a:lnTo>
                  <a:lnTo>
                    <a:pt x="788" y="2078"/>
                  </a:lnTo>
                  <a:lnTo>
                    <a:pt x="874" y="2087"/>
                  </a:lnTo>
                  <a:lnTo>
                    <a:pt x="969" y="2078"/>
                  </a:lnTo>
                  <a:lnTo>
                    <a:pt x="1054" y="2068"/>
                  </a:lnTo>
                  <a:lnTo>
                    <a:pt x="1139" y="2040"/>
                  </a:lnTo>
                  <a:lnTo>
                    <a:pt x="1215" y="2002"/>
                  </a:lnTo>
                  <a:lnTo>
                    <a:pt x="1291" y="1964"/>
                  </a:lnTo>
                  <a:lnTo>
                    <a:pt x="1367" y="1907"/>
                  </a:lnTo>
                  <a:lnTo>
                    <a:pt x="1433" y="1850"/>
                  </a:lnTo>
                  <a:lnTo>
                    <a:pt x="1490" y="1784"/>
                  </a:lnTo>
                  <a:lnTo>
                    <a:pt x="1547" y="1708"/>
                  </a:lnTo>
                  <a:lnTo>
                    <a:pt x="1604" y="1623"/>
                  </a:lnTo>
                  <a:lnTo>
                    <a:pt x="1642" y="1537"/>
                  </a:lnTo>
                  <a:lnTo>
                    <a:pt x="1680" y="1452"/>
                  </a:lnTo>
                  <a:lnTo>
                    <a:pt x="1709" y="1357"/>
                  </a:lnTo>
                  <a:lnTo>
                    <a:pt x="1737" y="1253"/>
                  </a:lnTo>
                  <a:lnTo>
                    <a:pt x="1746" y="1148"/>
                  </a:lnTo>
                  <a:lnTo>
                    <a:pt x="1756" y="1044"/>
                  </a:lnTo>
                  <a:lnTo>
                    <a:pt x="1746" y="939"/>
                  </a:lnTo>
                  <a:lnTo>
                    <a:pt x="1737" y="835"/>
                  </a:lnTo>
                  <a:lnTo>
                    <a:pt x="1709" y="731"/>
                  </a:lnTo>
                  <a:lnTo>
                    <a:pt x="1680" y="636"/>
                  </a:lnTo>
                  <a:lnTo>
                    <a:pt x="1642" y="551"/>
                  </a:lnTo>
                  <a:lnTo>
                    <a:pt x="1604" y="465"/>
                  </a:lnTo>
                  <a:lnTo>
                    <a:pt x="1547" y="380"/>
                  </a:lnTo>
                  <a:lnTo>
                    <a:pt x="1490" y="304"/>
                  </a:lnTo>
                  <a:lnTo>
                    <a:pt x="1433" y="237"/>
                  </a:lnTo>
                  <a:lnTo>
                    <a:pt x="1367" y="181"/>
                  </a:lnTo>
                  <a:lnTo>
                    <a:pt x="1291" y="124"/>
                  </a:lnTo>
                  <a:lnTo>
                    <a:pt x="1215" y="86"/>
                  </a:lnTo>
                  <a:lnTo>
                    <a:pt x="1139" y="48"/>
                  </a:lnTo>
                  <a:lnTo>
                    <a:pt x="1054" y="19"/>
                  </a:lnTo>
                  <a:lnTo>
                    <a:pt x="969" y="10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2863450" y="2882025"/>
              <a:ext cx="52425" cy="62400"/>
            </a:xfrm>
            <a:custGeom>
              <a:avLst/>
              <a:gdLst/>
              <a:ahLst/>
              <a:cxnLst/>
              <a:rect l="l" t="t" r="r" b="b"/>
              <a:pathLst>
                <a:path w="2097" h="2496" extrusionOk="0">
                  <a:moveTo>
                    <a:pt x="940" y="1"/>
                  </a:moveTo>
                  <a:lnTo>
                    <a:pt x="835" y="20"/>
                  </a:lnTo>
                  <a:lnTo>
                    <a:pt x="740" y="58"/>
                  </a:lnTo>
                  <a:lnTo>
                    <a:pt x="646" y="96"/>
                  </a:lnTo>
                  <a:lnTo>
                    <a:pt x="551" y="153"/>
                  </a:lnTo>
                  <a:lnTo>
                    <a:pt x="465" y="210"/>
                  </a:lnTo>
                  <a:lnTo>
                    <a:pt x="380" y="285"/>
                  </a:lnTo>
                  <a:lnTo>
                    <a:pt x="304" y="361"/>
                  </a:lnTo>
                  <a:lnTo>
                    <a:pt x="238" y="456"/>
                  </a:lnTo>
                  <a:lnTo>
                    <a:pt x="181" y="551"/>
                  </a:lnTo>
                  <a:lnTo>
                    <a:pt x="124" y="655"/>
                  </a:lnTo>
                  <a:lnTo>
                    <a:pt x="86" y="760"/>
                  </a:lnTo>
                  <a:lnTo>
                    <a:pt x="48" y="874"/>
                  </a:lnTo>
                  <a:lnTo>
                    <a:pt x="19" y="997"/>
                  </a:lnTo>
                  <a:lnTo>
                    <a:pt x="10" y="1120"/>
                  </a:lnTo>
                  <a:lnTo>
                    <a:pt x="0" y="1244"/>
                  </a:lnTo>
                  <a:lnTo>
                    <a:pt x="10" y="1376"/>
                  </a:lnTo>
                  <a:lnTo>
                    <a:pt x="19" y="1500"/>
                  </a:lnTo>
                  <a:lnTo>
                    <a:pt x="48" y="1614"/>
                  </a:lnTo>
                  <a:lnTo>
                    <a:pt x="86" y="1737"/>
                  </a:lnTo>
                  <a:lnTo>
                    <a:pt x="124" y="1841"/>
                  </a:lnTo>
                  <a:lnTo>
                    <a:pt x="181" y="1946"/>
                  </a:lnTo>
                  <a:lnTo>
                    <a:pt x="238" y="2040"/>
                  </a:lnTo>
                  <a:lnTo>
                    <a:pt x="304" y="2126"/>
                  </a:lnTo>
                  <a:lnTo>
                    <a:pt x="380" y="2211"/>
                  </a:lnTo>
                  <a:lnTo>
                    <a:pt x="465" y="2278"/>
                  </a:lnTo>
                  <a:lnTo>
                    <a:pt x="551" y="2344"/>
                  </a:lnTo>
                  <a:lnTo>
                    <a:pt x="646" y="2401"/>
                  </a:lnTo>
                  <a:lnTo>
                    <a:pt x="740" y="2439"/>
                  </a:lnTo>
                  <a:lnTo>
                    <a:pt x="835" y="2467"/>
                  </a:lnTo>
                  <a:lnTo>
                    <a:pt x="940" y="2486"/>
                  </a:lnTo>
                  <a:lnTo>
                    <a:pt x="1053" y="2496"/>
                  </a:lnTo>
                  <a:lnTo>
                    <a:pt x="1158" y="2486"/>
                  </a:lnTo>
                  <a:lnTo>
                    <a:pt x="1262" y="2467"/>
                  </a:lnTo>
                  <a:lnTo>
                    <a:pt x="1367" y="2439"/>
                  </a:lnTo>
                  <a:lnTo>
                    <a:pt x="1461" y="2401"/>
                  </a:lnTo>
                  <a:lnTo>
                    <a:pt x="1547" y="2344"/>
                  </a:lnTo>
                  <a:lnTo>
                    <a:pt x="1642" y="2278"/>
                  </a:lnTo>
                  <a:lnTo>
                    <a:pt x="1718" y="2211"/>
                  </a:lnTo>
                  <a:lnTo>
                    <a:pt x="1793" y="2126"/>
                  </a:lnTo>
                  <a:lnTo>
                    <a:pt x="1860" y="2040"/>
                  </a:lnTo>
                  <a:lnTo>
                    <a:pt x="1917" y="1946"/>
                  </a:lnTo>
                  <a:lnTo>
                    <a:pt x="1974" y="1841"/>
                  </a:lnTo>
                  <a:lnTo>
                    <a:pt x="2021" y="1737"/>
                  </a:lnTo>
                  <a:lnTo>
                    <a:pt x="2050" y="1614"/>
                  </a:lnTo>
                  <a:lnTo>
                    <a:pt x="2078" y="1500"/>
                  </a:lnTo>
                  <a:lnTo>
                    <a:pt x="2097" y="1376"/>
                  </a:lnTo>
                  <a:lnTo>
                    <a:pt x="2097" y="1244"/>
                  </a:lnTo>
                  <a:lnTo>
                    <a:pt x="2097" y="1120"/>
                  </a:lnTo>
                  <a:lnTo>
                    <a:pt x="2078" y="997"/>
                  </a:lnTo>
                  <a:lnTo>
                    <a:pt x="2050" y="874"/>
                  </a:lnTo>
                  <a:lnTo>
                    <a:pt x="2021" y="760"/>
                  </a:lnTo>
                  <a:lnTo>
                    <a:pt x="1974" y="655"/>
                  </a:lnTo>
                  <a:lnTo>
                    <a:pt x="1917" y="551"/>
                  </a:lnTo>
                  <a:lnTo>
                    <a:pt x="1860" y="456"/>
                  </a:lnTo>
                  <a:lnTo>
                    <a:pt x="1793" y="361"/>
                  </a:lnTo>
                  <a:lnTo>
                    <a:pt x="1718" y="285"/>
                  </a:lnTo>
                  <a:lnTo>
                    <a:pt x="1642" y="210"/>
                  </a:lnTo>
                  <a:lnTo>
                    <a:pt x="1547" y="153"/>
                  </a:lnTo>
                  <a:lnTo>
                    <a:pt x="1461" y="96"/>
                  </a:lnTo>
                  <a:lnTo>
                    <a:pt x="1367" y="58"/>
                  </a:lnTo>
                  <a:lnTo>
                    <a:pt x="1262" y="20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2917750" y="2918325"/>
              <a:ext cx="43900" cy="52200"/>
            </a:xfrm>
            <a:custGeom>
              <a:avLst/>
              <a:gdLst/>
              <a:ahLst/>
              <a:cxnLst/>
              <a:rect l="l" t="t" r="r" b="b"/>
              <a:pathLst>
                <a:path w="1756" h="2088" extrusionOk="0">
                  <a:moveTo>
                    <a:pt x="874" y="0"/>
                  </a:moveTo>
                  <a:lnTo>
                    <a:pt x="788" y="10"/>
                  </a:lnTo>
                  <a:lnTo>
                    <a:pt x="703" y="19"/>
                  </a:lnTo>
                  <a:lnTo>
                    <a:pt x="618" y="48"/>
                  </a:lnTo>
                  <a:lnTo>
                    <a:pt x="532" y="86"/>
                  </a:lnTo>
                  <a:lnTo>
                    <a:pt x="456" y="124"/>
                  </a:lnTo>
                  <a:lnTo>
                    <a:pt x="380" y="181"/>
                  </a:lnTo>
                  <a:lnTo>
                    <a:pt x="314" y="237"/>
                  </a:lnTo>
                  <a:lnTo>
                    <a:pt x="257" y="304"/>
                  </a:lnTo>
                  <a:lnTo>
                    <a:pt x="200" y="380"/>
                  </a:lnTo>
                  <a:lnTo>
                    <a:pt x="153" y="465"/>
                  </a:lnTo>
                  <a:lnTo>
                    <a:pt x="105" y="551"/>
                  </a:lnTo>
                  <a:lnTo>
                    <a:pt x="67" y="636"/>
                  </a:lnTo>
                  <a:lnTo>
                    <a:pt x="39" y="731"/>
                  </a:lnTo>
                  <a:lnTo>
                    <a:pt x="20" y="835"/>
                  </a:lnTo>
                  <a:lnTo>
                    <a:pt x="1" y="939"/>
                  </a:lnTo>
                  <a:lnTo>
                    <a:pt x="1" y="1044"/>
                  </a:lnTo>
                  <a:lnTo>
                    <a:pt x="1" y="1148"/>
                  </a:lnTo>
                  <a:lnTo>
                    <a:pt x="20" y="1253"/>
                  </a:lnTo>
                  <a:lnTo>
                    <a:pt x="39" y="1357"/>
                  </a:lnTo>
                  <a:lnTo>
                    <a:pt x="67" y="1452"/>
                  </a:lnTo>
                  <a:lnTo>
                    <a:pt x="105" y="1537"/>
                  </a:lnTo>
                  <a:lnTo>
                    <a:pt x="153" y="1623"/>
                  </a:lnTo>
                  <a:lnTo>
                    <a:pt x="200" y="1708"/>
                  </a:lnTo>
                  <a:lnTo>
                    <a:pt x="257" y="1784"/>
                  </a:lnTo>
                  <a:lnTo>
                    <a:pt x="314" y="1850"/>
                  </a:lnTo>
                  <a:lnTo>
                    <a:pt x="380" y="1907"/>
                  </a:lnTo>
                  <a:lnTo>
                    <a:pt x="456" y="1964"/>
                  </a:lnTo>
                  <a:lnTo>
                    <a:pt x="532" y="2002"/>
                  </a:lnTo>
                  <a:lnTo>
                    <a:pt x="618" y="2040"/>
                  </a:lnTo>
                  <a:lnTo>
                    <a:pt x="703" y="2068"/>
                  </a:lnTo>
                  <a:lnTo>
                    <a:pt x="788" y="2078"/>
                  </a:lnTo>
                  <a:lnTo>
                    <a:pt x="874" y="2087"/>
                  </a:lnTo>
                  <a:lnTo>
                    <a:pt x="969" y="2078"/>
                  </a:lnTo>
                  <a:lnTo>
                    <a:pt x="1054" y="2068"/>
                  </a:lnTo>
                  <a:lnTo>
                    <a:pt x="1139" y="2040"/>
                  </a:lnTo>
                  <a:lnTo>
                    <a:pt x="1215" y="2002"/>
                  </a:lnTo>
                  <a:lnTo>
                    <a:pt x="1291" y="1964"/>
                  </a:lnTo>
                  <a:lnTo>
                    <a:pt x="1367" y="1907"/>
                  </a:lnTo>
                  <a:lnTo>
                    <a:pt x="1433" y="1850"/>
                  </a:lnTo>
                  <a:lnTo>
                    <a:pt x="1490" y="1784"/>
                  </a:lnTo>
                  <a:lnTo>
                    <a:pt x="1547" y="1708"/>
                  </a:lnTo>
                  <a:lnTo>
                    <a:pt x="1604" y="1623"/>
                  </a:lnTo>
                  <a:lnTo>
                    <a:pt x="1642" y="1537"/>
                  </a:lnTo>
                  <a:lnTo>
                    <a:pt x="1680" y="1452"/>
                  </a:lnTo>
                  <a:lnTo>
                    <a:pt x="1708" y="1357"/>
                  </a:lnTo>
                  <a:lnTo>
                    <a:pt x="1737" y="1253"/>
                  </a:lnTo>
                  <a:lnTo>
                    <a:pt x="1746" y="1148"/>
                  </a:lnTo>
                  <a:lnTo>
                    <a:pt x="1756" y="1044"/>
                  </a:lnTo>
                  <a:lnTo>
                    <a:pt x="1746" y="939"/>
                  </a:lnTo>
                  <a:lnTo>
                    <a:pt x="1737" y="835"/>
                  </a:lnTo>
                  <a:lnTo>
                    <a:pt x="1708" y="731"/>
                  </a:lnTo>
                  <a:lnTo>
                    <a:pt x="1680" y="636"/>
                  </a:lnTo>
                  <a:lnTo>
                    <a:pt x="1642" y="551"/>
                  </a:lnTo>
                  <a:lnTo>
                    <a:pt x="1604" y="465"/>
                  </a:lnTo>
                  <a:lnTo>
                    <a:pt x="1547" y="380"/>
                  </a:lnTo>
                  <a:lnTo>
                    <a:pt x="1490" y="304"/>
                  </a:lnTo>
                  <a:lnTo>
                    <a:pt x="1433" y="237"/>
                  </a:lnTo>
                  <a:lnTo>
                    <a:pt x="1367" y="181"/>
                  </a:lnTo>
                  <a:lnTo>
                    <a:pt x="1291" y="124"/>
                  </a:lnTo>
                  <a:lnTo>
                    <a:pt x="1215" y="86"/>
                  </a:lnTo>
                  <a:lnTo>
                    <a:pt x="1139" y="48"/>
                  </a:lnTo>
                  <a:lnTo>
                    <a:pt x="1054" y="19"/>
                  </a:lnTo>
                  <a:lnTo>
                    <a:pt x="969" y="10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2694825" y="2475300"/>
              <a:ext cx="329925" cy="95825"/>
            </a:xfrm>
            <a:custGeom>
              <a:avLst/>
              <a:gdLst/>
              <a:ahLst/>
              <a:cxnLst/>
              <a:rect l="l" t="t" r="r" b="b"/>
              <a:pathLst>
                <a:path w="13197" h="3833" extrusionOk="0">
                  <a:moveTo>
                    <a:pt x="0" y="0"/>
                  </a:moveTo>
                  <a:lnTo>
                    <a:pt x="0" y="3833"/>
                  </a:lnTo>
                  <a:lnTo>
                    <a:pt x="13196" y="3833"/>
                  </a:lnTo>
                  <a:lnTo>
                    <a:pt x="13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2644075" y="2324450"/>
              <a:ext cx="431425" cy="198775"/>
            </a:xfrm>
            <a:custGeom>
              <a:avLst/>
              <a:gdLst/>
              <a:ahLst/>
              <a:cxnLst/>
              <a:rect l="l" t="t" r="r" b="b"/>
              <a:pathLst>
                <a:path w="17257" h="7951" extrusionOk="0">
                  <a:moveTo>
                    <a:pt x="2410" y="1"/>
                  </a:moveTo>
                  <a:lnTo>
                    <a:pt x="2287" y="10"/>
                  </a:lnTo>
                  <a:lnTo>
                    <a:pt x="2163" y="20"/>
                  </a:lnTo>
                  <a:lnTo>
                    <a:pt x="2040" y="29"/>
                  </a:lnTo>
                  <a:lnTo>
                    <a:pt x="1926" y="48"/>
                  </a:lnTo>
                  <a:lnTo>
                    <a:pt x="1812" y="77"/>
                  </a:lnTo>
                  <a:lnTo>
                    <a:pt x="1698" y="115"/>
                  </a:lnTo>
                  <a:lnTo>
                    <a:pt x="1585" y="153"/>
                  </a:lnTo>
                  <a:lnTo>
                    <a:pt x="1471" y="191"/>
                  </a:lnTo>
                  <a:lnTo>
                    <a:pt x="1366" y="238"/>
                  </a:lnTo>
                  <a:lnTo>
                    <a:pt x="1262" y="295"/>
                  </a:lnTo>
                  <a:lnTo>
                    <a:pt x="1063" y="418"/>
                  </a:lnTo>
                  <a:lnTo>
                    <a:pt x="883" y="551"/>
                  </a:lnTo>
                  <a:lnTo>
                    <a:pt x="702" y="712"/>
                  </a:lnTo>
                  <a:lnTo>
                    <a:pt x="551" y="883"/>
                  </a:lnTo>
                  <a:lnTo>
                    <a:pt x="408" y="1073"/>
                  </a:lnTo>
                  <a:lnTo>
                    <a:pt x="294" y="1263"/>
                  </a:lnTo>
                  <a:lnTo>
                    <a:pt x="238" y="1367"/>
                  </a:lnTo>
                  <a:lnTo>
                    <a:pt x="190" y="1481"/>
                  </a:lnTo>
                  <a:lnTo>
                    <a:pt x="143" y="1585"/>
                  </a:lnTo>
                  <a:lnTo>
                    <a:pt x="105" y="1699"/>
                  </a:lnTo>
                  <a:lnTo>
                    <a:pt x="76" y="1813"/>
                  </a:lnTo>
                  <a:lnTo>
                    <a:pt x="48" y="1927"/>
                  </a:lnTo>
                  <a:lnTo>
                    <a:pt x="29" y="2050"/>
                  </a:lnTo>
                  <a:lnTo>
                    <a:pt x="10" y="2164"/>
                  </a:lnTo>
                  <a:lnTo>
                    <a:pt x="0" y="2287"/>
                  </a:lnTo>
                  <a:lnTo>
                    <a:pt x="0" y="2410"/>
                  </a:lnTo>
                  <a:lnTo>
                    <a:pt x="0" y="5541"/>
                  </a:lnTo>
                  <a:lnTo>
                    <a:pt x="0" y="5664"/>
                  </a:lnTo>
                  <a:lnTo>
                    <a:pt x="10" y="5788"/>
                  </a:lnTo>
                  <a:lnTo>
                    <a:pt x="29" y="5901"/>
                  </a:lnTo>
                  <a:lnTo>
                    <a:pt x="48" y="6025"/>
                  </a:lnTo>
                  <a:lnTo>
                    <a:pt x="76" y="6139"/>
                  </a:lnTo>
                  <a:lnTo>
                    <a:pt x="105" y="6253"/>
                  </a:lnTo>
                  <a:lnTo>
                    <a:pt x="143" y="6366"/>
                  </a:lnTo>
                  <a:lnTo>
                    <a:pt x="190" y="6471"/>
                  </a:lnTo>
                  <a:lnTo>
                    <a:pt x="238" y="6585"/>
                  </a:lnTo>
                  <a:lnTo>
                    <a:pt x="294" y="6689"/>
                  </a:lnTo>
                  <a:lnTo>
                    <a:pt x="408" y="6888"/>
                  </a:lnTo>
                  <a:lnTo>
                    <a:pt x="551" y="7068"/>
                  </a:lnTo>
                  <a:lnTo>
                    <a:pt x="702" y="7239"/>
                  </a:lnTo>
                  <a:lnTo>
                    <a:pt x="883" y="7400"/>
                  </a:lnTo>
                  <a:lnTo>
                    <a:pt x="1063" y="7533"/>
                  </a:lnTo>
                  <a:lnTo>
                    <a:pt x="1262" y="7657"/>
                  </a:lnTo>
                  <a:lnTo>
                    <a:pt x="1366" y="7713"/>
                  </a:lnTo>
                  <a:lnTo>
                    <a:pt x="1471" y="7761"/>
                  </a:lnTo>
                  <a:lnTo>
                    <a:pt x="1585" y="7799"/>
                  </a:lnTo>
                  <a:lnTo>
                    <a:pt x="1698" y="7837"/>
                  </a:lnTo>
                  <a:lnTo>
                    <a:pt x="1812" y="7875"/>
                  </a:lnTo>
                  <a:lnTo>
                    <a:pt x="1926" y="7903"/>
                  </a:lnTo>
                  <a:lnTo>
                    <a:pt x="2040" y="7922"/>
                  </a:lnTo>
                  <a:lnTo>
                    <a:pt x="2163" y="7941"/>
                  </a:lnTo>
                  <a:lnTo>
                    <a:pt x="2287" y="7951"/>
                  </a:lnTo>
                  <a:lnTo>
                    <a:pt x="14961" y="7951"/>
                  </a:lnTo>
                  <a:lnTo>
                    <a:pt x="15084" y="7941"/>
                  </a:lnTo>
                  <a:lnTo>
                    <a:pt x="15207" y="7922"/>
                  </a:lnTo>
                  <a:lnTo>
                    <a:pt x="15321" y="7903"/>
                  </a:lnTo>
                  <a:lnTo>
                    <a:pt x="15445" y="7875"/>
                  </a:lnTo>
                  <a:lnTo>
                    <a:pt x="15558" y="7837"/>
                  </a:lnTo>
                  <a:lnTo>
                    <a:pt x="15663" y="7799"/>
                  </a:lnTo>
                  <a:lnTo>
                    <a:pt x="15777" y="7761"/>
                  </a:lnTo>
                  <a:lnTo>
                    <a:pt x="15881" y="7713"/>
                  </a:lnTo>
                  <a:lnTo>
                    <a:pt x="15985" y="7657"/>
                  </a:lnTo>
                  <a:lnTo>
                    <a:pt x="16184" y="7533"/>
                  </a:lnTo>
                  <a:lnTo>
                    <a:pt x="16374" y="7400"/>
                  </a:lnTo>
                  <a:lnTo>
                    <a:pt x="16545" y="7239"/>
                  </a:lnTo>
                  <a:lnTo>
                    <a:pt x="16697" y="7068"/>
                  </a:lnTo>
                  <a:lnTo>
                    <a:pt x="16839" y="6888"/>
                  </a:lnTo>
                  <a:lnTo>
                    <a:pt x="16962" y="6689"/>
                  </a:lnTo>
                  <a:lnTo>
                    <a:pt x="17010" y="6585"/>
                  </a:lnTo>
                  <a:lnTo>
                    <a:pt x="17057" y="6471"/>
                  </a:lnTo>
                  <a:lnTo>
                    <a:pt x="17105" y="6366"/>
                  </a:lnTo>
                  <a:lnTo>
                    <a:pt x="17143" y="6253"/>
                  </a:lnTo>
                  <a:lnTo>
                    <a:pt x="17171" y="6139"/>
                  </a:lnTo>
                  <a:lnTo>
                    <a:pt x="17200" y="6025"/>
                  </a:lnTo>
                  <a:lnTo>
                    <a:pt x="17228" y="5901"/>
                  </a:lnTo>
                  <a:lnTo>
                    <a:pt x="17238" y="5788"/>
                  </a:lnTo>
                  <a:lnTo>
                    <a:pt x="17247" y="5664"/>
                  </a:lnTo>
                  <a:lnTo>
                    <a:pt x="17256" y="5541"/>
                  </a:lnTo>
                  <a:lnTo>
                    <a:pt x="17256" y="2410"/>
                  </a:lnTo>
                  <a:lnTo>
                    <a:pt x="17247" y="2287"/>
                  </a:lnTo>
                  <a:lnTo>
                    <a:pt x="17238" y="2164"/>
                  </a:lnTo>
                  <a:lnTo>
                    <a:pt x="17228" y="2050"/>
                  </a:lnTo>
                  <a:lnTo>
                    <a:pt x="17200" y="1927"/>
                  </a:lnTo>
                  <a:lnTo>
                    <a:pt x="17171" y="1813"/>
                  </a:lnTo>
                  <a:lnTo>
                    <a:pt x="17143" y="1699"/>
                  </a:lnTo>
                  <a:lnTo>
                    <a:pt x="17105" y="1585"/>
                  </a:lnTo>
                  <a:lnTo>
                    <a:pt x="17057" y="1481"/>
                  </a:lnTo>
                  <a:lnTo>
                    <a:pt x="17010" y="1367"/>
                  </a:lnTo>
                  <a:lnTo>
                    <a:pt x="16962" y="1263"/>
                  </a:lnTo>
                  <a:lnTo>
                    <a:pt x="16839" y="1073"/>
                  </a:lnTo>
                  <a:lnTo>
                    <a:pt x="16697" y="883"/>
                  </a:lnTo>
                  <a:lnTo>
                    <a:pt x="16545" y="712"/>
                  </a:lnTo>
                  <a:lnTo>
                    <a:pt x="16374" y="551"/>
                  </a:lnTo>
                  <a:lnTo>
                    <a:pt x="16184" y="418"/>
                  </a:lnTo>
                  <a:lnTo>
                    <a:pt x="15985" y="295"/>
                  </a:lnTo>
                  <a:lnTo>
                    <a:pt x="15881" y="238"/>
                  </a:lnTo>
                  <a:lnTo>
                    <a:pt x="15777" y="191"/>
                  </a:lnTo>
                  <a:lnTo>
                    <a:pt x="15663" y="153"/>
                  </a:lnTo>
                  <a:lnTo>
                    <a:pt x="15558" y="115"/>
                  </a:lnTo>
                  <a:lnTo>
                    <a:pt x="15445" y="77"/>
                  </a:lnTo>
                  <a:lnTo>
                    <a:pt x="15321" y="48"/>
                  </a:lnTo>
                  <a:lnTo>
                    <a:pt x="15207" y="29"/>
                  </a:lnTo>
                  <a:lnTo>
                    <a:pt x="15084" y="20"/>
                  </a:lnTo>
                  <a:lnTo>
                    <a:pt x="14961" y="10"/>
                  </a:lnTo>
                  <a:lnTo>
                    <a:pt x="14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28"/>
          <p:cNvGrpSpPr/>
          <p:nvPr/>
        </p:nvGrpSpPr>
        <p:grpSpPr>
          <a:xfrm>
            <a:off x="4830225" y="2579876"/>
            <a:ext cx="1622475" cy="602900"/>
            <a:chOff x="4679425" y="2703200"/>
            <a:chExt cx="1622475" cy="602900"/>
          </a:xfrm>
        </p:grpSpPr>
        <p:sp>
          <p:nvSpPr>
            <p:cNvPr id="1062" name="Google Shape;1062;p28"/>
            <p:cNvSpPr/>
            <p:nvPr/>
          </p:nvSpPr>
          <p:spPr>
            <a:xfrm>
              <a:off x="4735150" y="2703200"/>
              <a:ext cx="1511000" cy="556200"/>
            </a:xfrm>
            <a:custGeom>
              <a:avLst/>
              <a:gdLst/>
              <a:ahLst/>
              <a:cxnLst/>
              <a:rect l="l" t="t" r="r" b="b"/>
              <a:pathLst>
                <a:path w="60440" h="22248" extrusionOk="0">
                  <a:moveTo>
                    <a:pt x="15028" y="1"/>
                  </a:moveTo>
                  <a:lnTo>
                    <a:pt x="14876" y="10"/>
                  </a:lnTo>
                  <a:lnTo>
                    <a:pt x="14724" y="29"/>
                  </a:lnTo>
                  <a:lnTo>
                    <a:pt x="14572" y="48"/>
                  </a:lnTo>
                  <a:lnTo>
                    <a:pt x="14269" y="105"/>
                  </a:lnTo>
                  <a:lnTo>
                    <a:pt x="13965" y="191"/>
                  </a:lnTo>
                  <a:lnTo>
                    <a:pt x="13652" y="295"/>
                  </a:lnTo>
                  <a:lnTo>
                    <a:pt x="13348" y="409"/>
                  </a:lnTo>
                  <a:lnTo>
                    <a:pt x="13045" y="551"/>
                  </a:lnTo>
                  <a:lnTo>
                    <a:pt x="12751" y="703"/>
                  </a:lnTo>
                  <a:lnTo>
                    <a:pt x="12466" y="874"/>
                  </a:lnTo>
                  <a:lnTo>
                    <a:pt x="12191" y="1063"/>
                  </a:lnTo>
                  <a:lnTo>
                    <a:pt x="11935" y="1263"/>
                  </a:lnTo>
                  <a:lnTo>
                    <a:pt x="11688" y="1471"/>
                  </a:lnTo>
                  <a:lnTo>
                    <a:pt x="11461" y="1690"/>
                  </a:lnTo>
                  <a:lnTo>
                    <a:pt x="11252" y="1927"/>
                  </a:lnTo>
                  <a:lnTo>
                    <a:pt x="11157" y="2041"/>
                  </a:lnTo>
                  <a:lnTo>
                    <a:pt x="11062" y="2164"/>
                  </a:lnTo>
                  <a:lnTo>
                    <a:pt x="10977" y="2287"/>
                  </a:lnTo>
                  <a:lnTo>
                    <a:pt x="10901" y="2411"/>
                  </a:lnTo>
                  <a:lnTo>
                    <a:pt x="352" y="19837"/>
                  </a:lnTo>
                  <a:lnTo>
                    <a:pt x="276" y="19961"/>
                  </a:lnTo>
                  <a:lnTo>
                    <a:pt x="219" y="20084"/>
                  </a:lnTo>
                  <a:lnTo>
                    <a:pt x="162" y="20207"/>
                  </a:lnTo>
                  <a:lnTo>
                    <a:pt x="115" y="20321"/>
                  </a:lnTo>
                  <a:lnTo>
                    <a:pt x="77" y="20435"/>
                  </a:lnTo>
                  <a:lnTo>
                    <a:pt x="48" y="20549"/>
                  </a:lnTo>
                  <a:lnTo>
                    <a:pt x="20" y="20663"/>
                  </a:lnTo>
                  <a:lnTo>
                    <a:pt x="10" y="20777"/>
                  </a:lnTo>
                  <a:lnTo>
                    <a:pt x="1" y="20881"/>
                  </a:lnTo>
                  <a:lnTo>
                    <a:pt x="1" y="20985"/>
                  </a:lnTo>
                  <a:lnTo>
                    <a:pt x="1" y="21090"/>
                  </a:lnTo>
                  <a:lnTo>
                    <a:pt x="20" y="21185"/>
                  </a:lnTo>
                  <a:lnTo>
                    <a:pt x="39" y="21279"/>
                  </a:lnTo>
                  <a:lnTo>
                    <a:pt x="67" y="21365"/>
                  </a:lnTo>
                  <a:lnTo>
                    <a:pt x="105" y="21460"/>
                  </a:lnTo>
                  <a:lnTo>
                    <a:pt x="143" y="21536"/>
                  </a:lnTo>
                  <a:lnTo>
                    <a:pt x="200" y="21621"/>
                  </a:lnTo>
                  <a:lnTo>
                    <a:pt x="257" y="21697"/>
                  </a:lnTo>
                  <a:lnTo>
                    <a:pt x="314" y="21763"/>
                  </a:lnTo>
                  <a:lnTo>
                    <a:pt x="390" y="21830"/>
                  </a:lnTo>
                  <a:lnTo>
                    <a:pt x="466" y="21896"/>
                  </a:lnTo>
                  <a:lnTo>
                    <a:pt x="542" y="21953"/>
                  </a:lnTo>
                  <a:lnTo>
                    <a:pt x="636" y="22010"/>
                  </a:lnTo>
                  <a:lnTo>
                    <a:pt x="731" y="22057"/>
                  </a:lnTo>
                  <a:lnTo>
                    <a:pt x="826" y="22095"/>
                  </a:lnTo>
                  <a:lnTo>
                    <a:pt x="940" y="22133"/>
                  </a:lnTo>
                  <a:lnTo>
                    <a:pt x="1054" y="22171"/>
                  </a:lnTo>
                  <a:lnTo>
                    <a:pt x="1168" y="22200"/>
                  </a:lnTo>
                  <a:lnTo>
                    <a:pt x="1300" y="22219"/>
                  </a:lnTo>
                  <a:lnTo>
                    <a:pt x="1424" y="22238"/>
                  </a:lnTo>
                  <a:lnTo>
                    <a:pt x="1566" y="22247"/>
                  </a:lnTo>
                  <a:lnTo>
                    <a:pt x="58875" y="22247"/>
                  </a:lnTo>
                  <a:lnTo>
                    <a:pt x="59007" y="22238"/>
                  </a:lnTo>
                  <a:lnTo>
                    <a:pt x="59140" y="22219"/>
                  </a:lnTo>
                  <a:lnTo>
                    <a:pt x="59264" y="22200"/>
                  </a:lnTo>
                  <a:lnTo>
                    <a:pt x="59387" y="22171"/>
                  </a:lnTo>
                  <a:lnTo>
                    <a:pt x="59501" y="22133"/>
                  </a:lnTo>
                  <a:lnTo>
                    <a:pt x="59605" y="22095"/>
                  </a:lnTo>
                  <a:lnTo>
                    <a:pt x="59709" y="22057"/>
                  </a:lnTo>
                  <a:lnTo>
                    <a:pt x="59804" y="22010"/>
                  </a:lnTo>
                  <a:lnTo>
                    <a:pt x="59890" y="21953"/>
                  </a:lnTo>
                  <a:lnTo>
                    <a:pt x="59975" y="21896"/>
                  </a:lnTo>
                  <a:lnTo>
                    <a:pt x="60051" y="21830"/>
                  </a:lnTo>
                  <a:lnTo>
                    <a:pt x="60117" y="21763"/>
                  </a:lnTo>
                  <a:lnTo>
                    <a:pt x="60184" y="21697"/>
                  </a:lnTo>
                  <a:lnTo>
                    <a:pt x="60241" y="21621"/>
                  </a:lnTo>
                  <a:lnTo>
                    <a:pt x="60288" y="21536"/>
                  </a:lnTo>
                  <a:lnTo>
                    <a:pt x="60336" y="21460"/>
                  </a:lnTo>
                  <a:lnTo>
                    <a:pt x="60374" y="21365"/>
                  </a:lnTo>
                  <a:lnTo>
                    <a:pt x="60402" y="21279"/>
                  </a:lnTo>
                  <a:lnTo>
                    <a:pt x="60421" y="21185"/>
                  </a:lnTo>
                  <a:lnTo>
                    <a:pt x="60430" y="21090"/>
                  </a:lnTo>
                  <a:lnTo>
                    <a:pt x="60440" y="20985"/>
                  </a:lnTo>
                  <a:lnTo>
                    <a:pt x="60440" y="20881"/>
                  </a:lnTo>
                  <a:lnTo>
                    <a:pt x="60430" y="20777"/>
                  </a:lnTo>
                  <a:lnTo>
                    <a:pt x="60411" y="20663"/>
                  </a:lnTo>
                  <a:lnTo>
                    <a:pt x="60393" y="20549"/>
                  </a:lnTo>
                  <a:lnTo>
                    <a:pt x="60364" y="20435"/>
                  </a:lnTo>
                  <a:lnTo>
                    <a:pt x="60326" y="20321"/>
                  </a:lnTo>
                  <a:lnTo>
                    <a:pt x="60279" y="20207"/>
                  </a:lnTo>
                  <a:lnTo>
                    <a:pt x="60222" y="20084"/>
                  </a:lnTo>
                  <a:lnTo>
                    <a:pt x="60155" y="19961"/>
                  </a:lnTo>
                  <a:lnTo>
                    <a:pt x="60089" y="19837"/>
                  </a:lnTo>
                  <a:lnTo>
                    <a:pt x="49540" y="2411"/>
                  </a:lnTo>
                  <a:lnTo>
                    <a:pt x="49464" y="2287"/>
                  </a:lnTo>
                  <a:lnTo>
                    <a:pt x="49379" y="2164"/>
                  </a:lnTo>
                  <a:lnTo>
                    <a:pt x="49284" y="2041"/>
                  </a:lnTo>
                  <a:lnTo>
                    <a:pt x="49189" y="1927"/>
                  </a:lnTo>
                  <a:lnTo>
                    <a:pt x="48980" y="1690"/>
                  </a:lnTo>
                  <a:lnTo>
                    <a:pt x="48752" y="1471"/>
                  </a:lnTo>
                  <a:lnTo>
                    <a:pt x="48506" y="1263"/>
                  </a:lnTo>
                  <a:lnTo>
                    <a:pt x="48240" y="1063"/>
                  </a:lnTo>
                  <a:lnTo>
                    <a:pt x="47965" y="874"/>
                  </a:lnTo>
                  <a:lnTo>
                    <a:pt x="47680" y="703"/>
                  </a:lnTo>
                  <a:lnTo>
                    <a:pt x="47386" y="551"/>
                  </a:lnTo>
                  <a:lnTo>
                    <a:pt x="47092" y="409"/>
                  </a:lnTo>
                  <a:lnTo>
                    <a:pt x="46779" y="295"/>
                  </a:lnTo>
                  <a:lnTo>
                    <a:pt x="46476" y="191"/>
                  </a:lnTo>
                  <a:lnTo>
                    <a:pt x="46172" y="105"/>
                  </a:lnTo>
                  <a:lnTo>
                    <a:pt x="45869" y="48"/>
                  </a:lnTo>
                  <a:lnTo>
                    <a:pt x="45717" y="29"/>
                  </a:lnTo>
                  <a:lnTo>
                    <a:pt x="45565" y="10"/>
                  </a:lnTo>
                  <a:lnTo>
                    <a:pt x="454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4679425" y="3200550"/>
              <a:ext cx="1622475" cy="105550"/>
            </a:xfrm>
            <a:custGeom>
              <a:avLst/>
              <a:gdLst/>
              <a:ahLst/>
              <a:cxnLst/>
              <a:rect l="l" t="t" r="r" b="b"/>
              <a:pathLst>
                <a:path w="64899" h="4222" extrusionOk="0">
                  <a:moveTo>
                    <a:pt x="0" y="0"/>
                  </a:moveTo>
                  <a:lnTo>
                    <a:pt x="0" y="4222"/>
                  </a:lnTo>
                  <a:lnTo>
                    <a:pt x="64898" y="4222"/>
                  </a:lnTo>
                  <a:lnTo>
                    <a:pt x="648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5359375" y="2964325"/>
              <a:ext cx="262575" cy="137575"/>
            </a:xfrm>
            <a:custGeom>
              <a:avLst/>
              <a:gdLst/>
              <a:ahLst/>
              <a:cxnLst/>
              <a:rect l="l" t="t" r="r" b="b"/>
              <a:pathLst>
                <a:path w="10503" h="5503" extrusionOk="0">
                  <a:moveTo>
                    <a:pt x="3254" y="1"/>
                  </a:moveTo>
                  <a:lnTo>
                    <a:pt x="3084" y="10"/>
                  </a:lnTo>
                  <a:lnTo>
                    <a:pt x="2913" y="29"/>
                  </a:lnTo>
                  <a:lnTo>
                    <a:pt x="2742" y="58"/>
                  </a:lnTo>
                  <a:lnTo>
                    <a:pt x="2571" y="86"/>
                  </a:lnTo>
                  <a:lnTo>
                    <a:pt x="2410" y="124"/>
                  </a:lnTo>
                  <a:lnTo>
                    <a:pt x="2249" y="171"/>
                  </a:lnTo>
                  <a:lnTo>
                    <a:pt x="2097" y="219"/>
                  </a:lnTo>
                  <a:lnTo>
                    <a:pt x="1945" y="276"/>
                  </a:lnTo>
                  <a:lnTo>
                    <a:pt x="1793" y="333"/>
                  </a:lnTo>
                  <a:lnTo>
                    <a:pt x="1651" y="399"/>
                  </a:lnTo>
                  <a:lnTo>
                    <a:pt x="1518" y="475"/>
                  </a:lnTo>
                  <a:lnTo>
                    <a:pt x="1386" y="551"/>
                  </a:lnTo>
                  <a:lnTo>
                    <a:pt x="1253" y="627"/>
                  </a:lnTo>
                  <a:lnTo>
                    <a:pt x="1129" y="722"/>
                  </a:lnTo>
                  <a:lnTo>
                    <a:pt x="1006" y="807"/>
                  </a:lnTo>
                  <a:lnTo>
                    <a:pt x="892" y="902"/>
                  </a:lnTo>
                  <a:lnTo>
                    <a:pt x="788" y="1006"/>
                  </a:lnTo>
                  <a:lnTo>
                    <a:pt x="684" y="1111"/>
                  </a:lnTo>
                  <a:lnTo>
                    <a:pt x="589" y="1215"/>
                  </a:lnTo>
                  <a:lnTo>
                    <a:pt x="503" y="1329"/>
                  </a:lnTo>
                  <a:lnTo>
                    <a:pt x="418" y="1443"/>
                  </a:lnTo>
                  <a:lnTo>
                    <a:pt x="342" y="1557"/>
                  </a:lnTo>
                  <a:lnTo>
                    <a:pt x="276" y="1680"/>
                  </a:lnTo>
                  <a:lnTo>
                    <a:pt x="209" y="1803"/>
                  </a:lnTo>
                  <a:lnTo>
                    <a:pt x="152" y="1936"/>
                  </a:lnTo>
                  <a:lnTo>
                    <a:pt x="105" y="2069"/>
                  </a:lnTo>
                  <a:lnTo>
                    <a:pt x="67" y="2202"/>
                  </a:lnTo>
                  <a:lnTo>
                    <a:pt x="38" y="2334"/>
                  </a:lnTo>
                  <a:lnTo>
                    <a:pt x="19" y="2467"/>
                  </a:lnTo>
                  <a:lnTo>
                    <a:pt x="10" y="2610"/>
                  </a:lnTo>
                  <a:lnTo>
                    <a:pt x="1" y="2752"/>
                  </a:lnTo>
                  <a:lnTo>
                    <a:pt x="10" y="2894"/>
                  </a:lnTo>
                  <a:lnTo>
                    <a:pt x="19" y="3027"/>
                  </a:lnTo>
                  <a:lnTo>
                    <a:pt x="38" y="3169"/>
                  </a:lnTo>
                  <a:lnTo>
                    <a:pt x="67" y="3302"/>
                  </a:lnTo>
                  <a:lnTo>
                    <a:pt x="105" y="3435"/>
                  </a:lnTo>
                  <a:lnTo>
                    <a:pt x="152" y="3568"/>
                  </a:lnTo>
                  <a:lnTo>
                    <a:pt x="209" y="3691"/>
                  </a:lnTo>
                  <a:lnTo>
                    <a:pt x="276" y="3814"/>
                  </a:lnTo>
                  <a:lnTo>
                    <a:pt x="342" y="3938"/>
                  </a:lnTo>
                  <a:lnTo>
                    <a:pt x="418" y="4061"/>
                  </a:lnTo>
                  <a:lnTo>
                    <a:pt x="503" y="4175"/>
                  </a:lnTo>
                  <a:lnTo>
                    <a:pt x="589" y="4289"/>
                  </a:lnTo>
                  <a:lnTo>
                    <a:pt x="684" y="4393"/>
                  </a:lnTo>
                  <a:lnTo>
                    <a:pt x="788" y="4497"/>
                  </a:lnTo>
                  <a:lnTo>
                    <a:pt x="892" y="4592"/>
                  </a:lnTo>
                  <a:lnTo>
                    <a:pt x="1006" y="4697"/>
                  </a:lnTo>
                  <a:lnTo>
                    <a:pt x="1129" y="4782"/>
                  </a:lnTo>
                  <a:lnTo>
                    <a:pt x="1253" y="4867"/>
                  </a:lnTo>
                  <a:lnTo>
                    <a:pt x="1386" y="4953"/>
                  </a:lnTo>
                  <a:lnTo>
                    <a:pt x="1518" y="5029"/>
                  </a:lnTo>
                  <a:lnTo>
                    <a:pt x="1651" y="5105"/>
                  </a:lnTo>
                  <a:lnTo>
                    <a:pt x="1793" y="5171"/>
                  </a:lnTo>
                  <a:lnTo>
                    <a:pt x="1945" y="5228"/>
                  </a:lnTo>
                  <a:lnTo>
                    <a:pt x="2097" y="5285"/>
                  </a:lnTo>
                  <a:lnTo>
                    <a:pt x="2249" y="5332"/>
                  </a:lnTo>
                  <a:lnTo>
                    <a:pt x="2410" y="5380"/>
                  </a:lnTo>
                  <a:lnTo>
                    <a:pt x="2571" y="5418"/>
                  </a:lnTo>
                  <a:lnTo>
                    <a:pt x="2742" y="5446"/>
                  </a:lnTo>
                  <a:lnTo>
                    <a:pt x="2913" y="5465"/>
                  </a:lnTo>
                  <a:lnTo>
                    <a:pt x="3084" y="5484"/>
                  </a:lnTo>
                  <a:lnTo>
                    <a:pt x="3254" y="5493"/>
                  </a:lnTo>
                  <a:lnTo>
                    <a:pt x="3425" y="5503"/>
                  </a:lnTo>
                  <a:lnTo>
                    <a:pt x="7068" y="5503"/>
                  </a:lnTo>
                  <a:lnTo>
                    <a:pt x="7248" y="5493"/>
                  </a:lnTo>
                  <a:lnTo>
                    <a:pt x="7419" y="5484"/>
                  </a:lnTo>
                  <a:lnTo>
                    <a:pt x="7590" y="5465"/>
                  </a:lnTo>
                  <a:lnTo>
                    <a:pt x="7761" y="5446"/>
                  </a:lnTo>
                  <a:lnTo>
                    <a:pt x="7922" y="5418"/>
                  </a:lnTo>
                  <a:lnTo>
                    <a:pt x="8083" y="5380"/>
                  </a:lnTo>
                  <a:lnTo>
                    <a:pt x="8244" y="5332"/>
                  </a:lnTo>
                  <a:lnTo>
                    <a:pt x="8406" y="5285"/>
                  </a:lnTo>
                  <a:lnTo>
                    <a:pt x="8557" y="5228"/>
                  </a:lnTo>
                  <a:lnTo>
                    <a:pt x="8700" y="5171"/>
                  </a:lnTo>
                  <a:lnTo>
                    <a:pt x="8842" y="5105"/>
                  </a:lnTo>
                  <a:lnTo>
                    <a:pt x="8984" y="5029"/>
                  </a:lnTo>
                  <a:lnTo>
                    <a:pt x="9117" y="4953"/>
                  </a:lnTo>
                  <a:lnTo>
                    <a:pt x="9250" y="4867"/>
                  </a:lnTo>
                  <a:lnTo>
                    <a:pt x="9373" y="4782"/>
                  </a:lnTo>
                  <a:lnTo>
                    <a:pt x="9487" y="4697"/>
                  </a:lnTo>
                  <a:lnTo>
                    <a:pt x="9601" y="4592"/>
                  </a:lnTo>
                  <a:lnTo>
                    <a:pt x="9715" y="4497"/>
                  </a:lnTo>
                  <a:lnTo>
                    <a:pt x="9819" y="4393"/>
                  </a:lnTo>
                  <a:lnTo>
                    <a:pt x="9914" y="4289"/>
                  </a:lnTo>
                  <a:lnTo>
                    <a:pt x="9999" y="4175"/>
                  </a:lnTo>
                  <a:lnTo>
                    <a:pt x="10085" y="4061"/>
                  </a:lnTo>
                  <a:lnTo>
                    <a:pt x="10161" y="3938"/>
                  </a:lnTo>
                  <a:lnTo>
                    <a:pt x="10227" y="3814"/>
                  </a:lnTo>
                  <a:lnTo>
                    <a:pt x="10293" y="3691"/>
                  </a:lnTo>
                  <a:lnTo>
                    <a:pt x="10341" y="3568"/>
                  </a:lnTo>
                  <a:lnTo>
                    <a:pt x="10388" y="3435"/>
                  </a:lnTo>
                  <a:lnTo>
                    <a:pt x="10426" y="3302"/>
                  </a:lnTo>
                  <a:lnTo>
                    <a:pt x="10455" y="3169"/>
                  </a:lnTo>
                  <a:lnTo>
                    <a:pt x="10483" y="3027"/>
                  </a:lnTo>
                  <a:lnTo>
                    <a:pt x="10493" y="2894"/>
                  </a:lnTo>
                  <a:lnTo>
                    <a:pt x="10502" y="2752"/>
                  </a:lnTo>
                  <a:lnTo>
                    <a:pt x="10493" y="2610"/>
                  </a:lnTo>
                  <a:lnTo>
                    <a:pt x="10483" y="2467"/>
                  </a:lnTo>
                  <a:lnTo>
                    <a:pt x="10455" y="2334"/>
                  </a:lnTo>
                  <a:lnTo>
                    <a:pt x="10426" y="2202"/>
                  </a:lnTo>
                  <a:lnTo>
                    <a:pt x="10388" y="2069"/>
                  </a:lnTo>
                  <a:lnTo>
                    <a:pt x="10341" y="1936"/>
                  </a:lnTo>
                  <a:lnTo>
                    <a:pt x="10293" y="1803"/>
                  </a:lnTo>
                  <a:lnTo>
                    <a:pt x="10227" y="1680"/>
                  </a:lnTo>
                  <a:lnTo>
                    <a:pt x="10161" y="1557"/>
                  </a:lnTo>
                  <a:lnTo>
                    <a:pt x="10085" y="1443"/>
                  </a:lnTo>
                  <a:lnTo>
                    <a:pt x="9999" y="1329"/>
                  </a:lnTo>
                  <a:lnTo>
                    <a:pt x="9914" y="1215"/>
                  </a:lnTo>
                  <a:lnTo>
                    <a:pt x="9819" y="1111"/>
                  </a:lnTo>
                  <a:lnTo>
                    <a:pt x="9715" y="1006"/>
                  </a:lnTo>
                  <a:lnTo>
                    <a:pt x="9601" y="902"/>
                  </a:lnTo>
                  <a:lnTo>
                    <a:pt x="9487" y="807"/>
                  </a:lnTo>
                  <a:lnTo>
                    <a:pt x="9373" y="722"/>
                  </a:lnTo>
                  <a:lnTo>
                    <a:pt x="9250" y="627"/>
                  </a:lnTo>
                  <a:lnTo>
                    <a:pt x="9117" y="551"/>
                  </a:lnTo>
                  <a:lnTo>
                    <a:pt x="8984" y="475"/>
                  </a:lnTo>
                  <a:lnTo>
                    <a:pt x="8842" y="399"/>
                  </a:lnTo>
                  <a:lnTo>
                    <a:pt x="8700" y="333"/>
                  </a:lnTo>
                  <a:lnTo>
                    <a:pt x="8557" y="276"/>
                  </a:lnTo>
                  <a:lnTo>
                    <a:pt x="8406" y="219"/>
                  </a:lnTo>
                  <a:lnTo>
                    <a:pt x="8244" y="171"/>
                  </a:lnTo>
                  <a:lnTo>
                    <a:pt x="8083" y="124"/>
                  </a:lnTo>
                  <a:lnTo>
                    <a:pt x="7922" y="86"/>
                  </a:lnTo>
                  <a:lnTo>
                    <a:pt x="7761" y="58"/>
                  </a:lnTo>
                  <a:lnTo>
                    <a:pt x="7590" y="29"/>
                  </a:lnTo>
                  <a:lnTo>
                    <a:pt x="7419" y="10"/>
                  </a:lnTo>
                  <a:lnTo>
                    <a:pt x="7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5389250" y="2821550"/>
              <a:ext cx="94650" cy="112450"/>
            </a:xfrm>
            <a:custGeom>
              <a:avLst/>
              <a:gdLst/>
              <a:ahLst/>
              <a:cxnLst/>
              <a:rect l="l" t="t" r="r" b="b"/>
              <a:pathLst>
                <a:path w="3786" h="4498" extrusionOk="0">
                  <a:moveTo>
                    <a:pt x="1794" y="1"/>
                  </a:moveTo>
                  <a:lnTo>
                    <a:pt x="1699" y="10"/>
                  </a:lnTo>
                  <a:lnTo>
                    <a:pt x="1604" y="29"/>
                  </a:lnTo>
                  <a:lnTo>
                    <a:pt x="1509" y="48"/>
                  </a:lnTo>
                  <a:lnTo>
                    <a:pt x="1329" y="105"/>
                  </a:lnTo>
                  <a:lnTo>
                    <a:pt x="1158" y="172"/>
                  </a:lnTo>
                  <a:lnTo>
                    <a:pt x="987" y="266"/>
                  </a:lnTo>
                  <a:lnTo>
                    <a:pt x="836" y="380"/>
                  </a:lnTo>
                  <a:lnTo>
                    <a:pt x="693" y="513"/>
                  </a:lnTo>
                  <a:lnTo>
                    <a:pt x="551" y="655"/>
                  </a:lnTo>
                  <a:lnTo>
                    <a:pt x="428" y="817"/>
                  </a:lnTo>
                  <a:lnTo>
                    <a:pt x="323" y="987"/>
                  </a:lnTo>
                  <a:lnTo>
                    <a:pt x="229" y="1177"/>
                  </a:lnTo>
                  <a:lnTo>
                    <a:pt x="153" y="1376"/>
                  </a:lnTo>
                  <a:lnTo>
                    <a:pt x="86" y="1576"/>
                  </a:lnTo>
                  <a:lnTo>
                    <a:pt x="39" y="1794"/>
                  </a:lnTo>
                  <a:lnTo>
                    <a:pt x="10" y="2021"/>
                  </a:lnTo>
                  <a:lnTo>
                    <a:pt x="1" y="2249"/>
                  </a:lnTo>
                  <a:lnTo>
                    <a:pt x="10" y="2477"/>
                  </a:lnTo>
                  <a:lnTo>
                    <a:pt x="39" y="2704"/>
                  </a:lnTo>
                  <a:lnTo>
                    <a:pt x="86" y="2913"/>
                  </a:lnTo>
                  <a:lnTo>
                    <a:pt x="153" y="3122"/>
                  </a:lnTo>
                  <a:lnTo>
                    <a:pt x="229" y="3321"/>
                  </a:lnTo>
                  <a:lnTo>
                    <a:pt x="323" y="3511"/>
                  </a:lnTo>
                  <a:lnTo>
                    <a:pt x="428" y="3682"/>
                  </a:lnTo>
                  <a:lnTo>
                    <a:pt x="551" y="3843"/>
                  </a:lnTo>
                  <a:lnTo>
                    <a:pt x="693" y="3985"/>
                  </a:lnTo>
                  <a:lnTo>
                    <a:pt x="836" y="4118"/>
                  </a:lnTo>
                  <a:lnTo>
                    <a:pt x="987" y="4222"/>
                  </a:lnTo>
                  <a:lnTo>
                    <a:pt x="1158" y="4317"/>
                  </a:lnTo>
                  <a:lnTo>
                    <a:pt x="1329" y="4393"/>
                  </a:lnTo>
                  <a:lnTo>
                    <a:pt x="1509" y="4450"/>
                  </a:lnTo>
                  <a:lnTo>
                    <a:pt x="1604" y="4469"/>
                  </a:lnTo>
                  <a:lnTo>
                    <a:pt x="1699" y="4488"/>
                  </a:lnTo>
                  <a:lnTo>
                    <a:pt x="1794" y="4497"/>
                  </a:lnTo>
                  <a:lnTo>
                    <a:pt x="1993" y="4497"/>
                  </a:lnTo>
                  <a:lnTo>
                    <a:pt x="2088" y="4488"/>
                  </a:lnTo>
                  <a:lnTo>
                    <a:pt x="2183" y="4469"/>
                  </a:lnTo>
                  <a:lnTo>
                    <a:pt x="2278" y="4450"/>
                  </a:lnTo>
                  <a:lnTo>
                    <a:pt x="2458" y="4393"/>
                  </a:lnTo>
                  <a:lnTo>
                    <a:pt x="2629" y="4317"/>
                  </a:lnTo>
                  <a:lnTo>
                    <a:pt x="2790" y="4222"/>
                  </a:lnTo>
                  <a:lnTo>
                    <a:pt x="2951" y="4118"/>
                  </a:lnTo>
                  <a:lnTo>
                    <a:pt x="3093" y="3985"/>
                  </a:lnTo>
                  <a:lnTo>
                    <a:pt x="3226" y="3843"/>
                  </a:lnTo>
                  <a:lnTo>
                    <a:pt x="3350" y="3682"/>
                  </a:lnTo>
                  <a:lnTo>
                    <a:pt x="3463" y="3511"/>
                  </a:lnTo>
                  <a:lnTo>
                    <a:pt x="3558" y="3321"/>
                  </a:lnTo>
                  <a:lnTo>
                    <a:pt x="3634" y="3122"/>
                  </a:lnTo>
                  <a:lnTo>
                    <a:pt x="3701" y="2913"/>
                  </a:lnTo>
                  <a:lnTo>
                    <a:pt x="3748" y="2704"/>
                  </a:lnTo>
                  <a:lnTo>
                    <a:pt x="3777" y="2477"/>
                  </a:lnTo>
                  <a:lnTo>
                    <a:pt x="3786" y="2249"/>
                  </a:lnTo>
                  <a:lnTo>
                    <a:pt x="3777" y="2021"/>
                  </a:lnTo>
                  <a:lnTo>
                    <a:pt x="3748" y="1794"/>
                  </a:lnTo>
                  <a:lnTo>
                    <a:pt x="3701" y="1576"/>
                  </a:lnTo>
                  <a:lnTo>
                    <a:pt x="3634" y="1376"/>
                  </a:lnTo>
                  <a:lnTo>
                    <a:pt x="3558" y="1177"/>
                  </a:lnTo>
                  <a:lnTo>
                    <a:pt x="3463" y="987"/>
                  </a:lnTo>
                  <a:lnTo>
                    <a:pt x="3350" y="817"/>
                  </a:lnTo>
                  <a:lnTo>
                    <a:pt x="3226" y="655"/>
                  </a:lnTo>
                  <a:lnTo>
                    <a:pt x="3093" y="513"/>
                  </a:lnTo>
                  <a:lnTo>
                    <a:pt x="2951" y="380"/>
                  </a:lnTo>
                  <a:lnTo>
                    <a:pt x="2790" y="266"/>
                  </a:lnTo>
                  <a:lnTo>
                    <a:pt x="2629" y="172"/>
                  </a:lnTo>
                  <a:lnTo>
                    <a:pt x="2458" y="105"/>
                  </a:lnTo>
                  <a:lnTo>
                    <a:pt x="2278" y="48"/>
                  </a:lnTo>
                  <a:lnTo>
                    <a:pt x="2183" y="29"/>
                  </a:lnTo>
                  <a:lnTo>
                    <a:pt x="2088" y="10"/>
                  </a:lnTo>
                  <a:lnTo>
                    <a:pt x="19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>
              <a:off x="5307200" y="2887025"/>
              <a:ext cx="79000" cy="93925"/>
            </a:xfrm>
            <a:custGeom>
              <a:avLst/>
              <a:gdLst/>
              <a:ahLst/>
              <a:cxnLst/>
              <a:rect l="l" t="t" r="r" b="b"/>
              <a:pathLst>
                <a:path w="3160" h="3757" extrusionOk="0">
                  <a:moveTo>
                    <a:pt x="1575" y="0"/>
                  </a:moveTo>
                  <a:lnTo>
                    <a:pt x="1414" y="10"/>
                  </a:lnTo>
                  <a:lnTo>
                    <a:pt x="1262" y="38"/>
                  </a:lnTo>
                  <a:lnTo>
                    <a:pt x="1110" y="85"/>
                  </a:lnTo>
                  <a:lnTo>
                    <a:pt x="959" y="152"/>
                  </a:lnTo>
                  <a:lnTo>
                    <a:pt x="826" y="228"/>
                  </a:lnTo>
                  <a:lnTo>
                    <a:pt x="693" y="323"/>
                  </a:lnTo>
                  <a:lnTo>
                    <a:pt x="570" y="427"/>
                  </a:lnTo>
                  <a:lnTo>
                    <a:pt x="456" y="550"/>
                  </a:lnTo>
                  <a:lnTo>
                    <a:pt x="361" y="683"/>
                  </a:lnTo>
                  <a:lnTo>
                    <a:pt x="266" y="825"/>
                  </a:lnTo>
                  <a:lnTo>
                    <a:pt x="190" y="987"/>
                  </a:lnTo>
                  <a:lnTo>
                    <a:pt x="124" y="1148"/>
                  </a:lnTo>
                  <a:lnTo>
                    <a:pt x="67" y="1319"/>
                  </a:lnTo>
                  <a:lnTo>
                    <a:pt x="29" y="1499"/>
                  </a:lnTo>
                  <a:lnTo>
                    <a:pt x="10" y="1689"/>
                  </a:lnTo>
                  <a:lnTo>
                    <a:pt x="0" y="1878"/>
                  </a:lnTo>
                  <a:lnTo>
                    <a:pt x="10" y="2068"/>
                  </a:lnTo>
                  <a:lnTo>
                    <a:pt x="29" y="2258"/>
                  </a:lnTo>
                  <a:lnTo>
                    <a:pt x="67" y="2438"/>
                  </a:lnTo>
                  <a:lnTo>
                    <a:pt x="124" y="2609"/>
                  </a:lnTo>
                  <a:lnTo>
                    <a:pt x="190" y="2770"/>
                  </a:lnTo>
                  <a:lnTo>
                    <a:pt x="266" y="2931"/>
                  </a:lnTo>
                  <a:lnTo>
                    <a:pt x="361" y="3074"/>
                  </a:lnTo>
                  <a:lnTo>
                    <a:pt x="456" y="3207"/>
                  </a:lnTo>
                  <a:lnTo>
                    <a:pt x="570" y="3330"/>
                  </a:lnTo>
                  <a:lnTo>
                    <a:pt x="693" y="3434"/>
                  </a:lnTo>
                  <a:lnTo>
                    <a:pt x="826" y="3529"/>
                  </a:lnTo>
                  <a:lnTo>
                    <a:pt x="959" y="3605"/>
                  </a:lnTo>
                  <a:lnTo>
                    <a:pt x="1110" y="3671"/>
                  </a:lnTo>
                  <a:lnTo>
                    <a:pt x="1262" y="3719"/>
                  </a:lnTo>
                  <a:lnTo>
                    <a:pt x="1414" y="3747"/>
                  </a:lnTo>
                  <a:lnTo>
                    <a:pt x="1575" y="3757"/>
                  </a:lnTo>
                  <a:lnTo>
                    <a:pt x="1737" y="3747"/>
                  </a:lnTo>
                  <a:lnTo>
                    <a:pt x="1898" y="3719"/>
                  </a:lnTo>
                  <a:lnTo>
                    <a:pt x="2050" y="3671"/>
                  </a:lnTo>
                  <a:lnTo>
                    <a:pt x="2192" y="3605"/>
                  </a:lnTo>
                  <a:lnTo>
                    <a:pt x="2334" y="3529"/>
                  </a:lnTo>
                  <a:lnTo>
                    <a:pt x="2457" y="3434"/>
                  </a:lnTo>
                  <a:lnTo>
                    <a:pt x="2581" y="3330"/>
                  </a:lnTo>
                  <a:lnTo>
                    <a:pt x="2695" y="3207"/>
                  </a:lnTo>
                  <a:lnTo>
                    <a:pt x="2799" y="3074"/>
                  </a:lnTo>
                  <a:lnTo>
                    <a:pt x="2884" y="2931"/>
                  </a:lnTo>
                  <a:lnTo>
                    <a:pt x="2970" y="2770"/>
                  </a:lnTo>
                  <a:lnTo>
                    <a:pt x="3036" y="2609"/>
                  </a:lnTo>
                  <a:lnTo>
                    <a:pt x="3084" y="2438"/>
                  </a:lnTo>
                  <a:lnTo>
                    <a:pt x="3122" y="2258"/>
                  </a:lnTo>
                  <a:lnTo>
                    <a:pt x="3150" y="2068"/>
                  </a:lnTo>
                  <a:lnTo>
                    <a:pt x="3160" y="1878"/>
                  </a:lnTo>
                  <a:lnTo>
                    <a:pt x="3150" y="1689"/>
                  </a:lnTo>
                  <a:lnTo>
                    <a:pt x="3122" y="1499"/>
                  </a:lnTo>
                  <a:lnTo>
                    <a:pt x="3084" y="1319"/>
                  </a:lnTo>
                  <a:lnTo>
                    <a:pt x="3036" y="1148"/>
                  </a:lnTo>
                  <a:lnTo>
                    <a:pt x="2970" y="987"/>
                  </a:lnTo>
                  <a:lnTo>
                    <a:pt x="2884" y="825"/>
                  </a:lnTo>
                  <a:lnTo>
                    <a:pt x="2799" y="683"/>
                  </a:lnTo>
                  <a:lnTo>
                    <a:pt x="2695" y="550"/>
                  </a:lnTo>
                  <a:lnTo>
                    <a:pt x="2581" y="427"/>
                  </a:lnTo>
                  <a:lnTo>
                    <a:pt x="2457" y="323"/>
                  </a:lnTo>
                  <a:lnTo>
                    <a:pt x="2334" y="228"/>
                  </a:lnTo>
                  <a:lnTo>
                    <a:pt x="2192" y="152"/>
                  </a:lnTo>
                  <a:lnTo>
                    <a:pt x="2050" y="85"/>
                  </a:lnTo>
                  <a:lnTo>
                    <a:pt x="1898" y="38"/>
                  </a:lnTo>
                  <a:lnTo>
                    <a:pt x="1737" y="1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5497400" y="2821550"/>
              <a:ext cx="94650" cy="112450"/>
            </a:xfrm>
            <a:custGeom>
              <a:avLst/>
              <a:gdLst/>
              <a:ahLst/>
              <a:cxnLst/>
              <a:rect l="l" t="t" r="r" b="b"/>
              <a:pathLst>
                <a:path w="3786" h="4498" extrusionOk="0">
                  <a:moveTo>
                    <a:pt x="1794" y="1"/>
                  </a:moveTo>
                  <a:lnTo>
                    <a:pt x="1699" y="10"/>
                  </a:lnTo>
                  <a:lnTo>
                    <a:pt x="1604" y="29"/>
                  </a:lnTo>
                  <a:lnTo>
                    <a:pt x="1509" y="48"/>
                  </a:lnTo>
                  <a:lnTo>
                    <a:pt x="1329" y="105"/>
                  </a:lnTo>
                  <a:lnTo>
                    <a:pt x="1158" y="172"/>
                  </a:lnTo>
                  <a:lnTo>
                    <a:pt x="987" y="266"/>
                  </a:lnTo>
                  <a:lnTo>
                    <a:pt x="836" y="380"/>
                  </a:lnTo>
                  <a:lnTo>
                    <a:pt x="684" y="513"/>
                  </a:lnTo>
                  <a:lnTo>
                    <a:pt x="551" y="655"/>
                  </a:lnTo>
                  <a:lnTo>
                    <a:pt x="428" y="817"/>
                  </a:lnTo>
                  <a:lnTo>
                    <a:pt x="323" y="987"/>
                  </a:lnTo>
                  <a:lnTo>
                    <a:pt x="228" y="1177"/>
                  </a:lnTo>
                  <a:lnTo>
                    <a:pt x="143" y="1376"/>
                  </a:lnTo>
                  <a:lnTo>
                    <a:pt x="86" y="1576"/>
                  </a:lnTo>
                  <a:lnTo>
                    <a:pt x="39" y="1794"/>
                  </a:lnTo>
                  <a:lnTo>
                    <a:pt x="10" y="2021"/>
                  </a:lnTo>
                  <a:lnTo>
                    <a:pt x="1" y="2249"/>
                  </a:lnTo>
                  <a:lnTo>
                    <a:pt x="10" y="2477"/>
                  </a:lnTo>
                  <a:lnTo>
                    <a:pt x="39" y="2704"/>
                  </a:lnTo>
                  <a:lnTo>
                    <a:pt x="86" y="2913"/>
                  </a:lnTo>
                  <a:lnTo>
                    <a:pt x="143" y="3122"/>
                  </a:lnTo>
                  <a:lnTo>
                    <a:pt x="228" y="3321"/>
                  </a:lnTo>
                  <a:lnTo>
                    <a:pt x="323" y="3511"/>
                  </a:lnTo>
                  <a:lnTo>
                    <a:pt x="428" y="3682"/>
                  </a:lnTo>
                  <a:lnTo>
                    <a:pt x="551" y="3843"/>
                  </a:lnTo>
                  <a:lnTo>
                    <a:pt x="684" y="3985"/>
                  </a:lnTo>
                  <a:lnTo>
                    <a:pt x="836" y="4118"/>
                  </a:lnTo>
                  <a:lnTo>
                    <a:pt x="987" y="4222"/>
                  </a:lnTo>
                  <a:lnTo>
                    <a:pt x="1158" y="4317"/>
                  </a:lnTo>
                  <a:lnTo>
                    <a:pt x="1329" y="4393"/>
                  </a:lnTo>
                  <a:lnTo>
                    <a:pt x="1509" y="4450"/>
                  </a:lnTo>
                  <a:lnTo>
                    <a:pt x="1604" y="4469"/>
                  </a:lnTo>
                  <a:lnTo>
                    <a:pt x="1699" y="4488"/>
                  </a:lnTo>
                  <a:lnTo>
                    <a:pt x="1794" y="4497"/>
                  </a:lnTo>
                  <a:lnTo>
                    <a:pt x="1983" y="4497"/>
                  </a:lnTo>
                  <a:lnTo>
                    <a:pt x="2088" y="4488"/>
                  </a:lnTo>
                  <a:lnTo>
                    <a:pt x="2183" y="4469"/>
                  </a:lnTo>
                  <a:lnTo>
                    <a:pt x="2268" y="4450"/>
                  </a:lnTo>
                  <a:lnTo>
                    <a:pt x="2458" y="4393"/>
                  </a:lnTo>
                  <a:lnTo>
                    <a:pt x="2629" y="4317"/>
                  </a:lnTo>
                  <a:lnTo>
                    <a:pt x="2790" y="4222"/>
                  </a:lnTo>
                  <a:lnTo>
                    <a:pt x="2951" y="4118"/>
                  </a:lnTo>
                  <a:lnTo>
                    <a:pt x="3093" y="3985"/>
                  </a:lnTo>
                  <a:lnTo>
                    <a:pt x="3226" y="3843"/>
                  </a:lnTo>
                  <a:lnTo>
                    <a:pt x="3349" y="3682"/>
                  </a:lnTo>
                  <a:lnTo>
                    <a:pt x="3463" y="3511"/>
                  </a:lnTo>
                  <a:lnTo>
                    <a:pt x="3558" y="3321"/>
                  </a:lnTo>
                  <a:lnTo>
                    <a:pt x="3634" y="3122"/>
                  </a:lnTo>
                  <a:lnTo>
                    <a:pt x="3701" y="2913"/>
                  </a:lnTo>
                  <a:lnTo>
                    <a:pt x="3748" y="2704"/>
                  </a:lnTo>
                  <a:lnTo>
                    <a:pt x="3776" y="2477"/>
                  </a:lnTo>
                  <a:lnTo>
                    <a:pt x="3786" y="2249"/>
                  </a:lnTo>
                  <a:lnTo>
                    <a:pt x="3776" y="2021"/>
                  </a:lnTo>
                  <a:lnTo>
                    <a:pt x="3748" y="1794"/>
                  </a:lnTo>
                  <a:lnTo>
                    <a:pt x="3701" y="1576"/>
                  </a:lnTo>
                  <a:lnTo>
                    <a:pt x="3634" y="1376"/>
                  </a:lnTo>
                  <a:lnTo>
                    <a:pt x="3558" y="1177"/>
                  </a:lnTo>
                  <a:lnTo>
                    <a:pt x="3463" y="987"/>
                  </a:lnTo>
                  <a:lnTo>
                    <a:pt x="3349" y="817"/>
                  </a:lnTo>
                  <a:lnTo>
                    <a:pt x="3226" y="655"/>
                  </a:lnTo>
                  <a:lnTo>
                    <a:pt x="3093" y="513"/>
                  </a:lnTo>
                  <a:lnTo>
                    <a:pt x="2951" y="380"/>
                  </a:lnTo>
                  <a:lnTo>
                    <a:pt x="2790" y="266"/>
                  </a:lnTo>
                  <a:lnTo>
                    <a:pt x="2629" y="172"/>
                  </a:lnTo>
                  <a:lnTo>
                    <a:pt x="2458" y="105"/>
                  </a:lnTo>
                  <a:lnTo>
                    <a:pt x="2268" y="48"/>
                  </a:lnTo>
                  <a:lnTo>
                    <a:pt x="2183" y="29"/>
                  </a:lnTo>
                  <a:lnTo>
                    <a:pt x="2088" y="10"/>
                  </a:lnTo>
                  <a:lnTo>
                    <a:pt x="19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5595125" y="2887025"/>
              <a:ext cx="79000" cy="93925"/>
            </a:xfrm>
            <a:custGeom>
              <a:avLst/>
              <a:gdLst/>
              <a:ahLst/>
              <a:cxnLst/>
              <a:rect l="l" t="t" r="r" b="b"/>
              <a:pathLst>
                <a:path w="3160" h="3757" extrusionOk="0">
                  <a:moveTo>
                    <a:pt x="1584" y="0"/>
                  </a:moveTo>
                  <a:lnTo>
                    <a:pt x="1414" y="10"/>
                  </a:lnTo>
                  <a:lnTo>
                    <a:pt x="1262" y="38"/>
                  </a:lnTo>
                  <a:lnTo>
                    <a:pt x="1110" y="85"/>
                  </a:lnTo>
                  <a:lnTo>
                    <a:pt x="968" y="152"/>
                  </a:lnTo>
                  <a:lnTo>
                    <a:pt x="826" y="228"/>
                  </a:lnTo>
                  <a:lnTo>
                    <a:pt x="693" y="323"/>
                  </a:lnTo>
                  <a:lnTo>
                    <a:pt x="579" y="427"/>
                  </a:lnTo>
                  <a:lnTo>
                    <a:pt x="465" y="550"/>
                  </a:lnTo>
                  <a:lnTo>
                    <a:pt x="361" y="683"/>
                  </a:lnTo>
                  <a:lnTo>
                    <a:pt x="266" y="825"/>
                  </a:lnTo>
                  <a:lnTo>
                    <a:pt x="190" y="987"/>
                  </a:lnTo>
                  <a:lnTo>
                    <a:pt x="124" y="1148"/>
                  </a:lnTo>
                  <a:lnTo>
                    <a:pt x="67" y="1319"/>
                  </a:lnTo>
                  <a:lnTo>
                    <a:pt x="29" y="1499"/>
                  </a:lnTo>
                  <a:lnTo>
                    <a:pt x="10" y="1689"/>
                  </a:lnTo>
                  <a:lnTo>
                    <a:pt x="0" y="1878"/>
                  </a:lnTo>
                  <a:lnTo>
                    <a:pt x="10" y="2068"/>
                  </a:lnTo>
                  <a:lnTo>
                    <a:pt x="29" y="2258"/>
                  </a:lnTo>
                  <a:lnTo>
                    <a:pt x="67" y="2438"/>
                  </a:lnTo>
                  <a:lnTo>
                    <a:pt x="124" y="2609"/>
                  </a:lnTo>
                  <a:lnTo>
                    <a:pt x="190" y="2770"/>
                  </a:lnTo>
                  <a:lnTo>
                    <a:pt x="266" y="2931"/>
                  </a:lnTo>
                  <a:lnTo>
                    <a:pt x="361" y="3074"/>
                  </a:lnTo>
                  <a:lnTo>
                    <a:pt x="465" y="3207"/>
                  </a:lnTo>
                  <a:lnTo>
                    <a:pt x="579" y="3330"/>
                  </a:lnTo>
                  <a:lnTo>
                    <a:pt x="693" y="3434"/>
                  </a:lnTo>
                  <a:lnTo>
                    <a:pt x="826" y="3529"/>
                  </a:lnTo>
                  <a:lnTo>
                    <a:pt x="968" y="3605"/>
                  </a:lnTo>
                  <a:lnTo>
                    <a:pt x="1110" y="3671"/>
                  </a:lnTo>
                  <a:lnTo>
                    <a:pt x="1262" y="3719"/>
                  </a:lnTo>
                  <a:lnTo>
                    <a:pt x="1414" y="3747"/>
                  </a:lnTo>
                  <a:lnTo>
                    <a:pt x="1584" y="3757"/>
                  </a:lnTo>
                  <a:lnTo>
                    <a:pt x="1746" y="3747"/>
                  </a:lnTo>
                  <a:lnTo>
                    <a:pt x="1898" y="3719"/>
                  </a:lnTo>
                  <a:lnTo>
                    <a:pt x="2049" y="3671"/>
                  </a:lnTo>
                  <a:lnTo>
                    <a:pt x="2192" y="3605"/>
                  </a:lnTo>
                  <a:lnTo>
                    <a:pt x="2334" y="3529"/>
                  </a:lnTo>
                  <a:lnTo>
                    <a:pt x="2467" y="3434"/>
                  </a:lnTo>
                  <a:lnTo>
                    <a:pt x="2581" y="3330"/>
                  </a:lnTo>
                  <a:lnTo>
                    <a:pt x="2694" y="3207"/>
                  </a:lnTo>
                  <a:lnTo>
                    <a:pt x="2799" y="3074"/>
                  </a:lnTo>
                  <a:lnTo>
                    <a:pt x="2894" y="2931"/>
                  </a:lnTo>
                  <a:lnTo>
                    <a:pt x="2970" y="2770"/>
                  </a:lnTo>
                  <a:lnTo>
                    <a:pt x="3036" y="2609"/>
                  </a:lnTo>
                  <a:lnTo>
                    <a:pt x="3083" y="2438"/>
                  </a:lnTo>
                  <a:lnTo>
                    <a:pt x="3131" y="2258"/>
                  </a:lnTo>
                  <a:lnTo>
                    <a:pt x="3150" y="2068"/>
                  </a:lnTo>
                  <a:lnTo>
                    <a:pt x="3159" y="1878"/>
                  </a:lnTo>
                  <a:lnTo>
                    <a:pt x="3150" y="1689"/>
                  </a:lnTo>
                  <a:lnTo>
                    <a:pt x="3131" y="1499"/>
                  </a:lnTo>
                  <a:lnTo>
                    <a:pt x="3083" y="1319"/>
                  </a:lnTo>
                  <a:lnTo>
                    <a:pt x="3036" y="1148"/>
                  </a:lnTo>
                  <a:lnTo>
                    <a:pt x="2970" y="987"/>
                  </a:lnTo>
                  <a:lnTo>
                    <a:pt x="2894" y="825"/>
                  </a:lnTo>
                  <a:lnTo>
                    <a:pt x="2799" y="683"/>
                  </a:lnTo>
                  <a:lnTo>
                    <a:pt x="2694" y="550"/>
                  </a:lnTo>
                  <a:lnTo>
                    <a:pt x="2581" y="427"/>
                  </a:lnTo>
                  <a:lnTo>
                    <a:pt x="2467" y="323"/>
                  </a:lnTo>
                  <a:lnTo>
                    <a:pt x="2334" y="228"/>
                  </a:lnTo>
                  <a:lnTo>
                    <a:pt x="2192" y="152"/>
                  </a:lnTo>
                  <a:lnTo>
                    <a:pt x="2049" y="85"/>
                  </a:lnTo>
                  <a:lnTo>
                    <a:pt x="1898" y="38"/>
                  </a:lnTo>
                  <a:lnTo>
                    <a:pt x="1746" y="10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28"/>
          <p:cNvGrpSpPr/>
          <p:nvPr/>
        </p:nvGrpSpPr>
        <p:grpSpPr>
          <a:xfrm>
            <a:off x="5286273" y="3702177"/>
            <a:ext cx="710398" cy="1030098"/>
            <a:chOff x="6430900" y="4100125"/>
            <a:chExt cx="887000" cy="1286175"/>
          </a:xfrm>
        </p:grpSpPr>
        <p:sp>
          <p:nvSpPr>
            <p:cNvPr id="1070" name="Google Shape;1070;p28"/>
            <p:cNvSpPr/>
            <p:nvPr/>
          </p:nvSpPr>
          <p:spPr>
            <a:xfrm>
              <a:off x="6430900" y="4311200"/>
              <a:ext cx="887000" cy="1075100"/>
            </a:xfrm>
            <a:custGeom>
              <a:avLst/>
              <a:gdLst/>
              <a:ahLst/>
              <a:cxnLst/>
              <a:rect l="l" t="t" r="r" b="b"/>
              <a:pathLst>
                <a:path w="35480" h="43004" extrusionOk="0">
                  <a:moveTo>
                    <a:pt x="0" y="0"/>
                  </a:moveTo>
                  <a:lnTo>
                    <a:pt x="0" y="43003"/>
                  </a:lnTo>
                  <a:lnTo>
                    <a:pt x="35480" y="43003"/>
                  </a:lnTo>
                  <a:lnTo>
                    <a:pt x="354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6430900" y="4215625"/>
              <a:ext cx="886525" cy="95600"/>
            </a:xfrm>
            <a:custGeom>
              <a:avLst/>
              <a:gdLst/>
              <a:ahLst/>
              <a:cxnLst/>
              <a:rect l="l" t="t" r="r" b="b"/>
              <a:pathLst>
                <a:path w="35461" h="3824" extrusionOk="0">
                  <a:moveTo>
                    <a:pt x="2239" y="0"/>
                  </a:moveTo>
                  <a:lnTo>
                    <a:pt x="0" y="3823"/>
                  </a:lnTo>
                  <a:lnTo>
                    <a:pt x="35461" y="3823"/>
                  </a:lnTo>
                  <a:lnTo>
                    <a:pt x="33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6483550" y="4100125"/>
              <a:ext cx="777925" cy="115525"/>
            </a:xfrm>
            <a:custGeom>
              <a:avLst/>
              <a:gdLst/>
              <a:ahLst/>
              <a:cxnLst/>
              <a:rect l="l" t="t" r="r" b="b"/>
              <a:pathLst>
                <a:path w="31117" h="4621" extrusionOk="0">
                  <a:moveTo>
                    <a:pt x="0" y="0"/>
                  </a:moveTo>
                  <a:lnTo>
                    <a:pt x="0" y="4620"/>
                  </a:lnTo>
                  <a:lnTo>
                    <a:pt x="31116" y="4620"/>
                  </a:lnTo>
                  <a:lnTo>
                    <a:pt x="31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>
              <a:off x="6430900" y="4709625"/>
              <a:ext cx="887000" cy="216100"/>
            </a:xfrm>
            <a:custGeom>
              <a:avLst/>
              <a:gdLst/>
              <a:ahLst/>
              <a:cxnLst/>
              <a:rect l="l" t="t" r="r" b="b"/>
              <a:pathLst>
                <a:path w="35480" h="8644" extrusionOk="0">
                  <a:moveTo>
                    <a:pt x="0" y="1"/>
                  </a:moveTo>
                  <a:lnTo>
                    <a:pt x="0" y="8643"/>
                  </a:lnTo>
                  <a:lnTo>
                    <a:pt x="35480" y="8643"/>
                  </a:lnTo>
                  <a:lnTo>
                    <a:pt x="35480" y="1"/>
                  </a:lnTo>
                  <a:close/>
                </a:path>
              </a:pathLst>
            </a:custGeom>
            <a:solidFill>
              <a:srgbClr val="FF6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6567500" y="4532000"/>
              <a:ext cx="613325" cy="613325"/>
            </a:xfrm>
            <a:custGeom>
              <a:avLst/>
              <a:gdLst/>
              <a:ahLst/>
              <a:cxnLst/>
              <a:rect l="l" t="t" r="r" b="b"/>
              <a:pathLst>
                <a:path w="24533" h="24533" extrusionOk="0">
                  <a:moveTo>
                    <a:pt x="12266" y="0"/>
                  </a:moveTo>
                  <a:lnTo>
                    <a:pt x="11953" y="10"/>
                  </a:lnTo>
                  <a:lnTo>
                    <a:pt x="11631" y="19"/>
                  </a:lnTo>
                  <a:lnTo>
                    <a:pt x="11318" y="38"/>
                  </a:lnTo>
                  <a:lnTo>
                    <a:pt x="11014" y="67"/>
                  </a:lnTo>
                  <a:lnTo>
                    <a:pt x="10701" y="95"/>
                  </a:lnTo>
                  <a:lnTo>
                    <a:pt x="10398" y="143"/>
                  </a:lnTo>
                  <a:lnTo>
                    <a:pt x="10094" y="190"/>
                  </a:lnTo>
                  <a:lnTo>
                    <a:pt x="9790" y="247"/>
                  </a:lnTo>
                  <a:lnTo>
                    <a:pt x="9496" y="313"/>
                  </a:lnTo>
                  <a:lnTo>
                    <a:pt x="9202" y="389"/>
                  </a:lnTo>
                  <a:lnTo>
                    <a:pt x="8908" y="465"/>
                  </a:lnTo>
                  <a:lnTo>
                    <a:pt x="8624" y="551"/>
                  </a:lnTo>
                  <a:lnTo>
                    <a:pt x="8330" y="645"/>
                  </a:lnTo>
                  <a:lnTo>
                    <a:pt x="8045" y="750"/>
                  </a:lnTo>
                  <a:lnTo>
                    <a:pt x="7770" y="854"/>
                  </a:lnTo>
                  <a:lnTo>
                    <a:pt x="7495" y="968"/>
                  </a:lnTo>
                  <a:lnTo>
                    <a:pt x="7220" y="1082"/>
                  </a:lnTo>
                  <a:lnTo>
                    <a:pt x="6945" y="1215"/>
                  </a:lnTo>
                  <a:lnTo>
                    <a:pt x="6679" y="1347"/>
                  </a:lnTo>
                  <a:lnTo>
                    <a:pt x="6423" y="1480"/>
                  </a:lnTo>
                  <a:lnTo>
                    <a:pt x="6157" y="1623"/>
                  </a:lnTo>
                  <a:lnTo>
                    <a:pt x="5910" y="1774"/>
                  </a:lnTo>
                  <a:lnTo>
                    <a:pt x="5654" y="1936"/>
                  </a:lnTo>
                  <a:lnTo>
                    <a:pt x="5408" y="2097"/>
                  </a:lnTo>
                  <a:lnTo>
                    <a:pt x="5171" y="2268"/>
                  </a:lnTo>
                  <a:lnTo>
                    <a:pt x="4924" y="2438"/>
                  </a:lnTo>
                  <a:lnTo>
                    <a:pt x="4696" y="2619"/>
                  </a:lnTo>
                  <a:lnTo>
                    <a:pt x="4468" y="2799"/>
                  </a:lnTo>
                  <a:lnTo>
                    <a:pt x="4241" y="2989"/>
                  </a:lnTo>
                  <a:lnTo>
                    <a:pt x="4023" y="3188"/>
                  </a:lnTo>
                  <a:lnTo>
                    <a:pt x="3804" y="3387"/>
                  </a:lnTo>
                  <a:lnTo>
                    <a:pt x="3596" y="3596"/>
                  </a:lnTo>
                  <a:lnTo>
                    <a:pt x="3387" y="3804"/>
                  </a:lnTo>
                  <a:lnTo>
                    <a:pt x="3188" y="4023"/>
                  </a:lnTo>
                  <a:lnTo>
                    <a:pt x="2989" y="4241"/>
                  </a:lnTo>
                  <a:lnTo>
                    <a:pt x="2799" y="4469"/>
                  </a:lnTo>
                  <a:lnTo>
                    <a:pt x="2619" y="4696"/>
                  </a:lnTo>
                  <a:lnTo>
                    <a:pt x="2438" y="4924"/>
                  </a:lnTo>
                  <a:lnTo>
                    <a:pt x="2268" y="5171"/>
                  </a:lnTo>
                  <a:lnTo>
                    <a:pt x="2097" y="5408"/>
                  </a:lnTo>
                  <a:lnTo>
                    <a:pt x="1936" y="5654"/>
                  </a:lnTo>
                  <a:lnTo>
                    <a:pt x="1774" y="5910"/>
                  </a:lnTo>
                  <a:lnTo>
                    <a:pt x="1623" y="6157"/>
                  </a:lnTo>
                  <a:lnTo>
                    <a:pt x="1480" y="6423"/>
                  </a:lnTo>
                  <a:lnTo>
                    <a:pt x="1347" y="6679"/>
                  </a:lnTo>
                  <a:lnTo>
                    <a:pt x="1215" y="6945"/>
                  </a:lnTo>
                  <a:lnTo>
                    <a:pt x="1082" y="7220"/>
                  </a:lnTo>
                  <a:lnTo>
                    <a:pt x="968" y="7495"/>
                  </a:lnTo>
                  <a:lnTo>
                    <a:pt x="854" y="7770"/>
                  </a:lnTo>
                  <a:lnTo>
                    <a:pt x="750" y="8045"/>
                  </a:lnTo>
                  <a:lnTo>
                    <a:pt x="645" y="8330"/>
                  </a:lnTo>
                  <a:lnTo>
                    <a:pt x="551" y="8624"/>
                  </a:lnTo>
                  <a:lnTo>
                    <a:pt x="465" y="8908"/>
                  </a:lnTo>
                  <a:lnTo>
                    <a:pt x="389" y="9202"/>
                  </a:lnTo>
                  <a:lnTo>
                    <a:pt x="313" y="9496"/>
                  </a:lnTo>
                  <a:lnTo>
                    <a:pt x="247" y="9790"/>
                  </a:lnTo>
                  <a:lnTo>
                    <a:pt x="190" y="10094"/>
                  </a:lnTo>
                  <a:lnTo>
                    <a:pt x="143" y="10398"/>
                  </a:lnTo>
                  <a:lnTo>
                    <a:pt x="105" y="10701"/>
                  </a:lnTo>
                  <a:lnTo>
                    <a:pt x="67" y="11014"/>
                  </a:lnTo>
                  <a:lnTo>
                    <a:pt x="38" y="11318"/>
                  </a:lnTo>
                  <a:lnTo>
                    <a:pt x="19" y="11631"/>
                  </a:lnTo>
                  <a:lnTo>
                    <a:pt x="10" y="11953"/>
                  </a:lnTo>
                  <a:lnTo>
                    <a:pt x="0" y="12267"/>
                  </a:lnTo>
                  <a:lnTo>
                    <a:pt x="10" y="12580"/>
                  </a:lnTo>
                  <a:lnTo>
                    <a:pt x="19" y="12893"/>
                  </a:lnTo>
                  <a:lnTo>
                    <a:pt x="38" y="13206"/>
                  </a:lnTo>
                  <a:lnTo>
                    <a:pt x="67" y="13519"/>
                  </a:lnTo>
                  <a:lnTo>
                    <a:pt x="105" y="13832"/>
                  </a:lnTo>
                  <a:lnTo>
                    <a:pt x="143" y="14135"/>
                  </a:lnTo>
                  <a:lnTo>
                    <a:pt x="190" y="14439"/>
                  </a:lnTo>
                  <a:lnTo>
                    <a:pt x="247" y="14733"/>
                  </a:lnTo>
                  <a:lnTo>
                    <a:pt x="313" y="15037"/>
                  </a:lnTo>
                  <a:lnTo>
                    <a:pt x="389" y="15331"/>
                  </a:lnTo>
                  <a:lnTo>
                    <a:pt x="465" y="15625"/>
                  </a:lnTo>
                  <a:lnTo>
                    <a:pt x="551" y="15909"/>
                  </a:lnTo>
                  <a:lnTo>
                    <a:pt x="645" y="16203"/>
                  </a:lnTo>
                  <a:lnTo>
                    <a:pt x="750" y="16479"/>
                  </a:lnTo>
                  <a:lnTo>
                    <a:pt x="854" y="16763"/>
                  </a:lnTo>
                  <a:lnTo>
                    <a:pt x="968" y="17038"/>
                  </a:lnTo>
                  <a:lnTo>
                    <a:pt x="1082" y="17313"/>
                  </a:lnTo>
                  <a:lnTo>
                    <a:pt x="1215" y="17579"/>
                  </a:lnTo>
                  <a:lnTo>
                    <a:pt x="1347" y="17845"/>
                  </a:lnTo>
                  <a:lnTo>
                    <a:pt x="1480" y="18110"/>
                  </a:lnTo>
                  <a:lnTo>
                    <a:pt x="1623" y="18366"/>
                  </a:lnTo>
                  <a:lnTo>
                    <a:pt x="1774" y="18623"/>
                  </a:lnTo>
                  <a:lnTo>
                    <a:pt x="1936" y="18879"/>
                  </a:lnTo>
                  <a:lnTo>
                    <a:pt x="2097" y="19125"/>
                  </a:lnTo>
                  <a:lnTo>
                    <a:pt x="2268" y="19363"/>
                  </a:lnTo>
                  <a:lnTo>
                    <a:pt x="2438" y="19600"/>
                  </a:lnTo>
                  <a:lnTo>
                    <a:pt x="2619" y="19837"/>
                  </a:lnTo>
                  <a:lnTo>
                    <a:pt x="2799" y="20065"/>
                  </a:lnTo>
                  <a:lnTo>
                    <a:pt x="2989" y="20292"/>
                  </a:lnTo>
                  <a:lnTo>
                    <a:pt x="3188" y="20510"/>
                  </a:lnTo>
                  <a:lnTo>
                    <a:pt x="3387" y="20729"/>
                  </a:lnTo>
                  <a:lnTo>
                    <a:pt x="3596" y="20937"/>
                  </a:lnTo>
                  <a:lnTo>
                    <a:pt x="3804" y="21146"/>
                  </a:lnTo>
                  <a:lnTo>
                    <a:pt x="4023" y="21345"/>
                  </a:lnTo>
                  <a:lnTo>
                    <a:pt x="4241" y="21544"/>
                  </a:lnTo>
                  <a:lnTo>
                    <a:pt x="4468" y="21734"/>
                  </a:lnTo>
                  <a:lnTo>
                    <a:pt x="4696" y="21914"/>
                  </a:lnTo>
                  <a:lnTo>
                    <a:pt x="4924" y="22095"/>
                  </a:lnTo>
                  <a:lnTo>
                    <a:pt x="5171" y="22265"/>
                  </a:lnTo>
                  <a:lnTo>
                    <a:pt x="5408" y="22436"/>
                  </a:lnTo>
                  <a:lnTo>
                    <a:pt x="5654" y="22597"/>
                  </a:lnTo>
                  <a:lnTo>
                    <a:pt x="5910" y="22759"/>
                  </a:lnTo>
                  <a:lnTo>
                    <a:pt x="6157" y="22901"/>
                  </a:lnTo>
                  <a:lnTo>
                    <a:pt x="6423" y="23053"/>
                  </a:lnTo>
                  <a:lnTo>
                    <a:pt x="6679" y="23186"/>
                  </a:lnTo>
                  <a:lnTo>
                    <a:pt x="6945" y="23318"/>
                  </a:lnTo>
                  <a:lnTo>
                    <a:pt x="7220" y="23451"/>
                  </a:lnTo>
                  <a:lnTo>
                    <a:pt x="7495" y="23565"/>
                  </a:lnTo>
                  <a:lnTo>
                    <a:pt x="7770" y="23679"/>
                  </a:lnTo>
                  <a:lnTo>
                    <a:pt x="8045" y="23783"/>
                  </a:lnTo>
                  <a:lnTo>
                    <a:pt x="8330" y="23888"/>
                  </a:lnTo>
                  <a:lnTo>
                    <a:pt x="8624" y="23982"/>
                  </a:lnTo>
                  <a:lnTo>
                    <a:pt x="8908" y="24068"/>
                  </a:lnTo>
                  <a:lnTo>
                    <a:pt x="9202" y="24144"/>
                  </a:lnTo>
                  <a:lnTo>
                    <a:pt x="9496" y="24220"/>
                  </a:lnTo>
                  <a:lnTo>
                    <a:pt x="9790" y="24286"/>
                  </a:lnTo>
                  <a:lnTo>
                    <a:pt x="10094" y="24343"/>
                  </a:lnTo>
                  <a:lnTo>
                    <a:pt x="10398" y="24390"/>
                  </a:lnTo>
                  <a:lnTo>
                    <a:pt x="10701" y="24428"/>
                  </a:lnTo>
                  <a:lnTo>
                    <a:pt x="11014" y="24466"/>
                  </a:lnTo>
                  <a:lnTo>
                    <a:pt x="11318" y="24495"/>
                  </a:lnTo>
                  <a:lnTo>
                    <a:pt x="11631" y="24514"/>
                  </a:lnTo>
                  <a:lnTo>
                    <a:pt x="11953" y="24523"/>
                  </a:lnTo>
                  <a:lnTo>
                    <a:pt x="12266" y="24533"/>
                  </a:lnTo>
                  <a:lnTo>
                    <a:pt x="12580" y="24523"/>
                  </a:lnTo>
                  <a:lnTo>
                    <a:pt x="12893" y="24514"/>
                  </a:lnTo>
                  <a:lnTo>
                    <a:pt x="13206" y="24495"/>
                  </a:lnTo>
                  <a:lnTo>
                    <a:pt x="13519" y="24466"/>
                  </a:lnTo>
                  <a:lnTo>
                    <a:pt x="13832" y="24428"/>
                  </a:lnTo>
                  <a:lnTo>
                    <a:pt x="14135" y="24390"/>
                  </a:lnTo>
                  <a:lnTo>
                    <a:pt x="14439" y="24343"/>
                  </a:lnTo>
                  <a:lnTo>
                    <a:pt x="14742" y="24286"/>
                  </a:lnTo>
                  <a:lnTo>
                    <a:pt x="15037" y="24220"/>
                  </a:lnTo>
                  <a:lnTo>
                    <a:pt x="15331" y="24144"/>
                  </a:lnTo>
                  <a:lnTo>
                    <a:pt x="15625" y="24068"/>
                  </a:lnTo>
                  <a:lnTo>
                    <a:pt x="15909" y="23982"/>
                  </a:lnTo>
                  <a:lnTo>
                    <a:pt x="16203" y="23888"/>
                  </a:lnTo>
                  <a:lnTo>
                    <a:pt x="16479" y="23783"/>
                  </a:lnTo>
                  <a:lnTo>
                    <a:pt x="16763" y="23679"/>
                  </a:lnTo>
                  <a:lnTo>
                    <a:pt x="17038" y="23565"/>
                  </a:lnTo>
                  <a:lnTo>
                    <a:pt x="17313" y="23451"/>
                  </a:lnTo>
                  <a:lnTo>
                    <a:pt x="17579" y="23318"/>
                  </a:lnTo>
                  <a:lnTo>
                    <a:pt x="17854" y="23186"/>
                  </a:lnTo>
                  <a:lnTo>
                    <a:pt x="18110" y="23053"/>
                  </a:lnTo>
                  <a:lnTo>
                    <a:pt x="18366" y="22901"/>
                  </a:lnTo>
                  <a:lnTo>
                    <a:pt x="18623" y="22759"/>
                  </a:lnTo>
                  <a:lnTo>
                    <a:pt x="18879" y="22597"/>
                  </a:lnTo>
                  <a:lnTo>
                    <a:pt x="19125" y="22436"/>
                  </a:lnTo>
                  <a:lnTo>
                    <a:pt x="19362" y="22265"/>
                  </a:lnTo>
                  <a:lnTo>
                    <a:pt x="19600" y="22095"/>
                  </a:lnTo>
                  <a:lnTo>
                    <a:pt x="19837" y="21914"/>
                  </a:lnTo>
                  <a:lnTo>
                    <a:pt x="20064" y="21734"/>
                  </a:lnTo>
                  <a:lnTo>
                    <a:pt x="20292" y="21544"/>
                  </a:lnTo>
                  <a:lnTo>
                    <a:pt x="20510" y="21345"/>
                  </a:lnTo>
                  <a:lnTo>
                    <a:pt x="20729" y="21146"/>
                  </a:lnTo>
                  <a:lnTo>
                    <a:pt x="20937" y="20937"/>
                  </a:lnTo>
                  <a:lnTo>
                    <a:pt x="21146" y="20729"/>
                  </a:lnTo>
                  <a:lnTo>
                    <a:pt x="21345" y="20510"/>
                  </a:lnTo>
                  <a:lnTo>
                    <a:pt x="21544" y="20292"/>
                  </a:lnTo>
                  <a:lnTo>
                    <a:pt x="21734" y="20065"/>
                  </a:lnTo>
                  <a:lnTo>
                    <a:pt x="21914" y="19837"/>
                  </a:lnTo>
                  <a:lnTo>
                    <a:pt x="22095" y="19600"/>
                  </a:lnTo>
                  <a:lnTo>
                    <a:pt x="22265" y="19363"/>
                  </a:lnTo>
                  <a:lnTo>
                    <a:pt x="22436" y="19125"/>
                  </a:lnTo>
                  <a:lnTo>
                    <a:pt x="22597" y="18879"/>
                  </a:lnTo>
                  <a:lnTo>
                    <a:pt x="22759" y="18623"/>
                  </a:lnTo>
                  <a:lnTo>
                    <a:pt x="22901" y="18366"/>
                  </a:lnTo>
                  <a:lnTo>
                    <a:pt x="23053" y="18110"/>
                  </a:lnTo>
                  <a:lnTo>
                    <a:pt x="23186" y="17845"/>
                  </a:lnTo>
                  <a:lnTo>
                    <a:pt x="23318" y="17579"/>
                  </a:lnTo>
                  <a:lnTo>
                    <a:pt x="23451" y="17313"/>
                  </a:lnTo>
                  <a:lnTo>
                    <a:pt x="23565" y="17038"/>
                  </a:lnTo>
                  <a:lnTo>
                    <a:pt x="23679" y="16763"/>
                  </a:lnTo>
                  <a:lnTo>
                    <a:pt x="23783" y="16479"/>
                  </a:lnTo>
                  <a:lnTo>
                    <a:pt x="23888" y="16203"/>
                  </a:lnTo>
                  <a:lnTo>
                    <a:pt x="23982" y="15909"/>
                  </a:lnTo>
                  <a:lnTo>
                    <a:pt x="24068" y="15625"/>
                  </a:lnTo>
                  <a:lnTo>
                    <a:pt x="24144" y="15331"/>
                  </a:lnTo>
                  <a:lnTo>
                    <a:pt x="24220" y="15037"/>
                  </a:lnTo>
                  <a:lnTo>
                    <a:pt x="24277" y="14733"/>
                  </a:lnTo>
                  <a:lnTo>
                    <a:pt x="24343" y="14439"/>
                  </a:lnTo>
                  <a:lnTo>
                    <a:pt x="24390" y="14135"/>
                  </a:lnTo>
                  <a:lnTo>
                    <a:pt x="24428" y="13832"/>
                  </a:lnTo>
                  <a:lnTo>
                    <a:pt x="24466" y="13519"/>
                  </a:lnTo>
                  <a:lnTo>
                    <a:pt x="24495" y="13206"/>
                  </a:lnTo>
                  <a:lnTo>
                    <a:pt x="24514" y="12893"/>
                  </a:lnTo>
                  <a:lnTo>
                    <a:pt x="24523" y="12580"/>
                  </a:lnTo>
                  <a:lnTo>
                    <a:pt x="24533" y="12267"/>
                  </a:lnTo>
                  <a:lnTo>
                    <a:pt x="24523" y="11953"/>
                  </a:lnTo>
                  <a:lnTo>
                    <a:pt x="24514" y="11631"/>
                  </a:lnTo>
                  <a:lnTo>
                    <a:pt x="24495" y="11318"/>
                  </a:lnTo>
                  <a:lnTo>
                    <a:pt x="24466" y="11014"/>
                  </a:lnTo>
                  <a:lnTo>
                    <a:pt x="24428" y="10701"/>
                  </a:lnTo>
                  <a:lnTo>
                    <a:pt x="24390" y="10398"/>
                  </a:lnTo>
                  <a:lnTo>
                    <a:pt x="24343" y="10094"/>
                  </a:lnTo>
                  <a:lnTo>
                    <a:pt x="24277" y="9790"/>
                  </a:lnTo>
                  <a:lnTo>
                    <a:pt x="24220" y="9496"/>
                  </a:lnTo>
                  <a:lnTo>
                    <a:pt x="24144" y="9202"/>
                  </a:lnTo>
                  <a:lnTo>
                    <a:pt x="24068" y="8908"/>
                  </a:lnTo>
                  <a:lnTo>
                    <a:pt x="23982" y="8624"/>
                  </a:lnTo>
                  <a:lnTo>
                    <a:pt x="23888" y="8330"/>
                  </a:lnTo>
                  <a:lnTo>
                    <a:pt x="23783" y="8045"/>
                  </a:lnTo>
                  <a:lnTo>
                    <a:pt x="23679" y="7770"/>
                  </a:lnTo>
                  <a:lnTo>
                    <a:pt x="23565" y="7495"/>
                  </a:lnTo>
                  <a:lnTo>
                    <a:pt x="23451" y="7220"/>
                  </a:lnTo>
                  <a:lnTo>
                    <a:pt x="23318" y="6945"/>
                  </a:lnTo>
                  <a:lnTo>
                    <a:pt x="23186" y="6679"/>
                  </a:lnTo>
                  <a:lnTo>
                    <a:pt x="23053" y="6423"/>
                  </a:lnTo>
                  <a:lnTo>
                    <a:pt x="22901" y="6157"/>
                  </a:lnTo>
                  <a:lnTo>
                    <a:pt x="22759" y="5910"/>
                  </a:lnTo>
                  <a:lnTo>
                    <a:pt x="22597" y="5654"/>
                  </a:lnTo>
                  <a:lnTo>
                    <a:pt x="22436" y="5408"/>
                  </a:lnTo>
                  <a:lnTo>
                    <a:pt x="22265" y="5171"/>
                  </a:lnTo>
                  <a:lnTo>
                    <a:pt x="22095" y="4924"/>
                  </a:lnTo>
                  <a:lnTo>
                    <a:pt x="21914" y="4696"/>
                  </a:lnTo>
                  <a:lnTo>
                    <a:pt x="21734" y="4469"/>
                  </a:lnTo>
                  <a:lnTo>
                    <a:pt x="21544" y="4241"/>
                  </a:lnTo>
                  <a:lnTo>
                    <a:pt x="21345" y="4023"/>
                  </a:lnTo>
                  <a:lnTo>
                    <a:pt x="21146" y="3804"/>
                  </a:lnTo>
                  <a:lnTo>
                    <a:pt x="20937" y="3596"/>
                  </a:lnTo>
                  <a:lnTo>
                    <a:pt x="20729" y="3387"/>
                  </a:lnTo>
                  <a:lnTo>
                    <a:pt x="20510" y="3188"/>
                  </a:lnTo>
                  <a:lnTo>
                    <a:pt x="20292" y="2989"/>
                  </a:lnTo>
                  <a:lnTo>
                    <a:pt x="20064" y="2799"/>
                  </a:lnTo>
                  <a:lnTo>
                    <a:pt x="19837" y="2619"/>
                  </a:lnTo>
                  <a:lnTo>
                    <a:pt x="19600" y="2438"/>
                  </a:lnTo>
                  <a:lnTo>
                    <a:pt x="19362" y="2268"/>
                  </a:lnTo>
                  <a:lnTo>
                    <a:pt x="19125" y="2097"/>
                  </a:lnTo>
                  <a:lnTo>
                    <a:pt x="18879" y="1936"/>
                  </a:lnTo>
                  <a:lnTo>
                    <a:pt x="18623" y="1774"/>
                  </a:lnTo>
                  <a:lnTo>
                    <a:pt x="18366" y="1623"/>
                  </a:lnTo>
                  <a:lnTo>
                    <a:pt x="18110" y="1480"/>
                  </a:lnTo>
                  <a:lnTo>
                    <a:pt x="17854" y="1347"/>
                  </a:lnTo>
                  <a:lnTo>
                    <a:pt x="17579" y="1215"/>
                  </a:lnTo>
                  <a:lnTo>
                    <a:pt x="17313" y="1082"/>
                  </a:lnTo>
                  <a:lnTo>
                    <a:pt x="17038" y="968"/>
                  </a:lnTo>
                  <a:lnTo>
                    <a:pt x="16763" y="854"/>
                  </a:lnTo>
                  <a:lnTo>
                    <a:pt x="16479" y="750"/>
                  </a:lnTo>
                  <a:lnTo>
                    <a:pt x="16203" y="645"/>
                  </a:lnTo>
                  <a:lnTo>
                    <a:pt x="15909" y="551"/>
                  </a:lnTo>
                  <a:lnTo>
                    <a:pt x="15625" y="465"/>
                  </a:lnTo>
                  <a:lnTo>
                    <a:pt x="15331" y="389"/>
                  </a:lnTo>
                  <a:lnTo>
                    <a:pt x="15037" y="313"/>
                  </a:lnTo>
                  <a:lnTo>
                    <a:pt x="14742" y="247"/>
                  </a:lnTo>
                  <a:lnTo>
                    <a:pt x="14439" y="190"/>
                  </a:lnTo>
                  <a:lnTo>
                    <a:pt x="14135" y="143"/>
                  </a:lnTo>
                  <a:lnTo>
                    <a:pt x="13832" y="95"/>
                  </a:lnTo>
                  <a:lnTo>
                    <a:pt x="13519" y="67"/>
                  </a:lnTo>
                  <a:lnTo>
                    <a:pt x="13206" y="38"/>
                  </a:lnTo>
                  <a:lnTo>
                    <a:pt x="12893" y="19"/>
                  </a:lnTo>
                  <a:lnTo>
                    <a:pt x="12580" y="10"/>
                  </a:lnTo>
                  <a:lnTo>
                    <a:pt x="12266" y="0"/>
                  </a:lnTo>
                  <a:close/>
                </a:path>
              </a:pathLst>
            </a:custGeom>
            <a:solidFill>
              <a:srgbClr val="FF6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6743225" y="4816825"/>
              <a:ext cx="262350" cy="137350"/>
            </a:xfrm>
            <a:custGeom>
              <a:avLst/>
              <a:gdLst/>
              <a:ahLst/>
              <a:cxnLst/>
              <a:rect l="l" t="t" r="r" b="b"/>
              <a:pathLst>
                <a:path w="10494" h="5494" extrusionOk="0">
                  <a:moveTo>
                    <a:pt x="3255" y="1"/>
                  </a:moveTo>
                  <a:lnTo>
                    <a:pt x="3075" y="10"/>
                  </a:lnTo>
                  <a:lnTo>
                    <a:pt x="2904" y="29"/>
                  </a:lnTo>
                  <a:lnTo>
                    <a:pt x="2743" y="58"/>
                  </a:lnTo>
                  <a:lnTo>
                    <a:pt x="2572" y="86"/>
                  </a:lnTo>
                  <a:lnTo>
                    <a:pt x="2410" y="124"/>
                  </a:lnTo>
                  <a:lnTo>
                    <a:pt x="2249" y="162"/>
                  </a:lnTo>
                  <a:lnTo>
                    <a:pt x="2097" y="209"/>
                  </a:lnTo>
                  <a:lnTo>
                    <a:pt x="1946" y="266"/>
                  </a:lnTo>
                  <a:lnTo>
                    <a:pt x="1794" y="333"/>
                  </a:lnTo>
                  <a:lnTo>
                    <a:pt x="1652" y="399"/>
                  </a:lnTo>
                  <a:lnTo>
                    <a:pt x="1519" y="466"/>
                  </a:lnTo>
                  <a:lnTo>
                    <a:pt x="1376" y="541"/>
                  </a:lnTo>
                  <a:lnTo>
                    <a:pt x="1253" y="627"/>
                  </a:lnTo>
                  <a:lnTo>
                    <a:pt x="1130" y="712"/>
                  </a:lnTo>
                  <a:lnTo>
                    <a:pt x="1006" y="807"/>
                  </a:lnTo>
                  <a:lnTo>
                    <a:pt x="893" y="902"/>
                  </a:lnTo>
                  <a:lnTo>
                    <a:pt x="788" y="997"/>
                  </a:lnTo>
                  <a:lnTo>
                    <a:pt x="684" y="1101"/>
                  </a:lnTo>
                  <a:lnTo>
                    <a:pt x="589" y="1215"/>
                  </a:lnTo>
                  <a:lnTo>
                    <a:pt x="494" y="1319"/>
                  </a:lnTo>
                  <a:lnTo>
                    <a:pt x="418" y="1443"/>
                  </a:lnTo>
                  <a:lnTo>
                    <a:pt x="342" y="1557"/>
                  </a:lnTo>
                  <a:lnTo>
                    <a:pt x="267" y="1680"/>
                  </a:lnTo>
                  <a:lnTo>
                    <a:pt x="210" y="1803"/>
                  </a:lnTo>
                  <a:lnTo>
                    <a:pt x="153" y="1936"/>
                  </a:lnTo>
                  <a:lnTo>
                    <a:pt x="105" y="2059"/>
                  </a:lnTo>
                  <a:lnTo>
                    <a:pt x="67" y="2192"/>
                  </a:lnTo>
                  <a:lnTo>
                    <a:pt x="39" y="2325"/>
                  </a:lnTo>
                  <a:lnTo>
                    <a:pt x="20" y="2467"/>
                  </a:lnTo>
                  <a:lnTo>
                    <a:pt x="1" y="2610"/>
                  </a:lnTo>
                  <a:lnTo>
                    <a:pt x="1" y="2742"/>
                  </a:lnTo>
                  <a:lnTo>
                    <a:pt x="1" y="2885"/>
                  </a:lnTo>
                  <a:lnTo>
                    <a:pt x="20" y="3027"/>
                  </a:lnTo>
                  <a:lnTo>
                    <a:pt x="39" y="3160"/>
                  </a:lnTo>
                  <a:lnTo>
                    <a:pt x="67" y="3302"/>
                  </a:lnTo>
                  <a:lnTo>
                    <a:pt x="105" y="3435"/>
                  </a:lnTo>
                  <a:lnTo>
                    <a:pt x="153" y="3558"/>
                  </a:lnTo>
                  <a:lnTo>
                    <a:pt x="210" y="3691"/>
                  </a:lnTo>
                  <a:lnTo>
                    <a:pt x="267" y="3814"/>
                  </a:lnTo>
                  <a:lnTo>
                    <a:pt x="342" y="3938"/>
                  </a:lnTo>
                  <a:lnTo>
                    <a:pt x="418" y="4052"/>
                  </a:lnTo>
                  <a:lnTo>
                    <a:pt x="494" y="4165"/>
                  </a:lnTo>
                  <a:lnTo>
                    <a:pt x="589" y="4279"/>
                  </a:lnTo>
                  <a:lnTo>
                    <a:pt x="684" y="4393"/>
                  </a:lnTo>
                  <a:lnTo>
                    <a:pt x="788" y="4488"/>
                  </a:lnTo>
                  <a:lnTo>
                    <a:pt x="893" y="4592"/>
                  </a:lnTo>
                  <a:lnTo>
                    <a:pt x="1006" y="4687"/>
                  </a:lnTo>
                  <a:lnTo>
                    <a:pt x="1130" y="4782"/>
                  </a:lnTo>
                  <a:lnTo>
                    <a:pt x="1253" y="4867"/>
                  </a:lnTo>
                  <a:lnTo>
                    <a:pt x="1376" y="4943"/>
                  </a:lnTo>
                  <a:lnTo>
                    <a:pt x="1519" y="5029"/>
                  </a:lnTo>
                  <a:lnTo>
                    <a:pt x="1652" y="5095"/>
                  </a:lnTo>
                  <a:lnTo>
                    <a:pt x="1794" y="5161"/>
                  </a:lnTo>
                  <a:lnTo>
                    <a:pt x="1946" y="5228"/>
                  </a:lnTo>
                  <a:lnTo>
                    <a:pt x="2097" y="5275"/>
                  </a:lnTo>
                  <a:lnTo>
                    <a:pt x="2249" y="5332"/>
                  </a:lnTo>
                  <a:lnTo>
                    <a:pt x="2410" y="5370"/>
                  </a:lnTo>
                  <a:lnTo>
                    <a:pt x="2572" y="5408"/>
                  </a:lnTo>
                  <a:lnTo>
                    <a:pt x="2743" y="5437"/>
                  </a:lnTo>
                  <a:lnTo>
                    <a:pt x="2904" y="5465"/>
                  </a:lnTo>
                  <a:lnTo>
                    <a:pt x="3075" y="5484"/>
                  </a:lnTo>
                  <a:lnTo>
                    <a:pt x="3255" y="5493"/>
                  </a:lnTo>
                  <a:lnTo>
                    <a:pt x="7249" y="5493"/>
                  </a:lnTo>
                  <a:lnTo>
                    <a:pt x="7419" y="5484"/>
                  </a:lnTo>
                  <a:lnTo>
                    <a:pt x="7590" y="5465"/>
                  </a:lnTo>
                  <a:lnTo>
                    <a:pt x="7761" y="5437"/>
                  </a:lnTo>
                  <a:lnTo>
                    <a:pt x="7922" y="5408"/>
                  </a:lnTo>
                  <a:lnTo>
                    <a:pt x="8083" y="5370"/>
                  </a:lnTo>
                  <a:lnTo>
                    <a:pt x="8245" y="5332"/>
                  </a:lnTo>
                  <a:lnTo>
                    <a:pt x="8397" y="5275"/>
                  </a:lnTo>
                  <a:lnTo>
                    <a:pt x="8548" y="5228"/>
                  </a:lnTo>
                  <a:lnTo>
                    <a:pt x="8700" y="5161"/>
                  </a:lnTo>
                  <a:lnTo>
                    <a:pt x="8842" y="5095"/>
                  </a:lnTo>
                  <a:lnTo>
                    <a:pt x="8985" y="5029"/>
                  </a:lnTo>
                  <a:lnTo>
                    <a:pt x="9118" y="4943"/>
                  </a:lnTo>
                  <a:lnTo>
                    <a:pt x="9250" y="4867"/>
                  </a:lnTo>
                  <a:lnTo>
                    <a:pt x="9374" y="4782"/>
                  </a:lnTo>
                  <a:lnTo>
                    <a:pt x="9487" y="4687"/>
                  </a:lnTo>
                  <a:lnTo>
                    <a:pt x="9601" y="4592"/>
                  </a:lnTo>
                  <a:lnTo>
                    <a:pt x="9715" y="4488"/>
                  </a:lnTo>
                  <a:lnTo>
                    <a:pt x="9810" y="4393"/>
                  </a:lnTo>
                  <a:lnTo>
                    <a:pt x="9905" y="4279"/>
                  </a:lnTo>
                  <a:lnTo>
                    <a:pt x="10000" y="4165"/>
                  </a:lnTo>
                  <a:lnTo>
                    <a:pt x="10085" y="4052"/>
                  </a:lnTo>
                  <a:lnTo>
                    <a:pt x="10161" y="3938"/>
                  </a:lnTo>
                  <a:lnTo>
                    <a:pt x="10227" y="3814"/>
                  </a:lnTo>
                  <a:lnTo>
                    <a:pt x="10284" y="3691"/>
                  </a:lnTo>
                  <a:lnTo>
                    <a:pt x="10341" y="3558"/>
                  </a:lnTo>
                  <a:lnTo>
                    <a:pt x="10389" y="3435"/>
                  </a:lnTo>
                  <a:lnTo>
                    <a:pt x="10427" y="3302"/>
                  </a:lnTo>
                  <a:lnTo>
                    <a:pt x="10455" y="3160"/>
                  </a:lnTo>
                  <a:lnTo>
                    <a:pt x="10484" y="3027"/>
                  </a:lnTo>
                  <a:lnTo>
                    <a:pt x="10493" y="2885"/>
                  </a:lnTo>
                  <a:lnTo>
                    <a:pt x="10493" y="2742"/>
                  </a:lnTo>
                  <a:lnTo>
                    <a:pt x="10493" y="2610"/>
                  </a:lnTo>
                  <a:lnTo>
                    <a:pt x="10484" y="2467"/>
                  </a:lnTo>
                  <a:lnTo>
                    <a:pt x="10455" y="2325"/>
                  </a:lnTo>
                  <a:lnTo>
                    <a:pt x="10427" y="2192"/>
                  </a:lnTo>
                  <a:lnTo>
                    <a:pt x="10389" y="2059"/>
                  </a:lnTo>
                  <a:lnTo>
                    <a:pt x="10341" y="1936"/>
                  </a:lnTo>
                  <a:lnTo>
                    <a:pt x="10284" y="1803"/>
                  </a:lnTo>
                  <a:lnTo>
                    <a:pt x="10227" y="1680"/>
                  </a:lnTo>
                  <a:lnTo>
                    <a:pt x="10161" y="1557"/>
                  </a:lnTo>
                  <a:lnTo>
                    <a:pt x="10085" y="1443"/>
                  </a:lnTo>
                  <a:lnTo>
                    <a:pt x="10000" y="1319"/>
                  </a:lnTo>
                  <a:lnTo>
                    <a:pt x="9905" y="1215"/>
                  </a:lnTo>
                  <a:lnTo>
                    <a:pt x="9810" y="1101"/>
                  </a:lnTo>
                  <a:lnTo>
                    <a:pt x="9715" y="997"/>
                  </a:lnTo>
                  <a:lnTo>
                    <a:pt x="9601" y="902"/>
                  </a:lnTo>
                  <a:lnTo>
                    <a:pt x="9487" y="807"/>
                  </a:lnTo>
                  <a:lnTo>
                    <a:pt x="9374" y="712"/>
                  </a:lnTo>
                  <a:lnTo>
                    <a:pt x="9250" y="627"/>
                  </a:lnTo>
                  <a:lnTo>
                    <a:pt x="9118" y="541"/>
                  </a:lnTo>
                  <a:lnTo>
                    <a:pt x="8985" y="466"/>
                  </a:lnTo>
                  <a:lnTo>
                    <a:pt x="8842" y="399"/>
                  </a:lnTo>
                  <a:lnTo>
                    <a:pt x="8700" y="333"/>
                  </a:lnTo>
                  <a:lnTo>
                    <a:pt x="8548" y="266"/>
                  </a:lnTo>
                  <a:lnTo>
                    <a:pt x="8397" y="209"/>
                  </a:lnTo>
                  <a:lnTo>
                    <a:pt x="8245" y="162"/>
                  </a:lnTo>
                  <a:lnTo>
                    <a:pt x="8083" y="124"/>
                  </a:lnTo>
                  <a:lnTo>
                    <a:pt x="7922" y="86"/>
                  </a:lnTo>
                  <a:lnTo>
                    <a:pt x="7761" y="58"/>
                  </a:lnTo>
                  <a:lnTo>
                    <a:pt x="7590" y="29"/>
                  </a:lnTo>
                  <a:lnTo>
                    <a:pt x="7419" y="10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6773125" y="4673825"/>
              <a:ext cx="94650" cy="112675"/>
            </a:xfrm>
            <a:custGeom>
              <a:avLst/>
              <a:gdLst/>
              <a:ahLst/>
              <a:cxnLst/>
              <a:rect l="l" t="t" r="r" b="b"/>
              <a:pathLst>
                <a:path w="3786" h="4507" extrusionOk="0">
                  <a:moveTo>
                    <a:pt x="1888" y="0"/>
                  </a:moveTo>
                  <a:lnTo>
                    <a:pt x="1793" y="10"/>
                  </a:lnTo>
                  <a:lnTo>
                    <a:pt x="1698" y="19"/>
                  </a:lnTo>
                  <a:lnTo>
                    <a:pt x="1603" y="29"/>
                  </a:lnTo>
                  <a:lnTo>
                    <a:pt x="1509" y="48"/>
                  </a:lnTo>
                  <a:lnTo>
                    <a:pt x="1328" y="105"/>
                  </a:lnTo>
                  <a:lnTo>
                    <a:pt x="1158" y="181"/>
                  </a:lnTo>
                  <a:lnTo>
                    <a:pt x="987" y="275"/>
                  </a:lnTo>
                  <a:lnTo>
                    <a:pt x="835" y="389"/>
                  </a:lnTo>
                  <a:lnTo>
                    <a:pt x="683" y="522"/>
                  </a:lnTo>
                  <a:lnTo>
                    <a:pt x="550" y="664"/>
                  </a:lnTo>
                  <a:lnTo>
                    <a:pt x="427" y="826"/>
                  </a:lnTo>
                  <a:lnTo>
                    <a:pt x="323" y="996"/>
                  </a:lnTo>
                  <a:lnTo>
                    <a:pt x="228" y="1186"/>
                  </a:lnTo>
                  <a:lnTo>
                    <a:pt x="142" y="1376"/>
                  </a:lnTo>
                  <a:lnTo>
                    <a:pt x="86" y="1585"/>
                  </a:lnTo>
                  <a:lnTo>
                    <a:pt x="38" y="1803"/>
                  </a:lnTo>
                  <a:lnTo>
                    <a:pt x="10" y="2021"/>
                  </a:lnTo>
                  <a:lnTo>
                    <a:pt x="0" y="2258"/>
                  </a:lnTo>
                  <a:lnTo>
                    <a:pt x="10" y="2486"/>
                  </a:lnTo>
                  <a:lnTo>
                    <a:pt x="38" y="2704"/>
                  </a:lnTo>
                  <a:lnTo>
                    <a:pt x="86" y="2922"/>
                  </a:lnTo>
                  <a:lnTo>
                    <a:pt x="142" y="3131"/>
                  </a:lnTo>
                  <a:lnTo>
                    <a:pt x="228" y="3330"/>
                  </a:lnTo>
                  <a:lnTo>
                    <a:pt x="323" y="3510"/>
                  </a:lnTo>
                  <a:lnTo>
                    <a:pt x="427" y="3681"/>
                  </a:lnTo>
                  <a:lnTo>
                    <a:pt x="550" y="3842"/>
                  </a:lnTo>
                  <a:lnTo>
                    <a:pt x="683" y="3994"/>
                  </a:lnTo>
                  <a:lnTo>
                    <a:pt x="835" y="4117"/>
                  </a:lnTo>
                  <a:lnTo>
                    <a:pt x="987" y="4231"/>
                  </a:lnTo>
                  <a:lnTo>
                    <a:pt x="1158" y="4326"/>
                  </a:lnTo>
                  <a:lnTo>
                    <a:pt x="1328" y="4402"/>
                  </a:lnTo>
                  <a:lnTo>
                    <a:pt x="1509" y="4459"/>
                  </a:lnTo>
                  <a:lnTo>
                    <a:pt x="1603" y="4478"/>
                  </a:lnTo>
                  <a:lnTo>
                    <a:pt x="1698" y="4487"/>
                  </a:lnTo>
                  <a:lnTo>
                    <a:pt x="1793" y="4497"/>
                  </a:lnTo>
                  <a:lnTo>
                    <a:pt x="1888" y="4506"/>
                  </a:lnTo>
                  <a:lnTo>
                    <a:pt x="1983" y="4497"/>
                  </a:lnTo>
                  <a:lnTo>
                    <a:pt x="2087" y="4487"/>
                  </a:lnTo>
                  <a:lnTo>
                    <a:pt x="2182" y="4478"/>
                  </a:lnTo>
                  <a:lnTo>
                    <a:pt x="2267" y="4459"/>
                  </a:lnTo>
                  <a:lnTo>
                    <a:pt x="2457" y="4402"/>
                  </a:lnTo>
                  <a:lnTo>
                    <a:pt x="2628" y="4326"/>
                  </a:lnTo>
                  <a:lnTo>
                    <a:pt x="2789" y="4231"/>
                  </a:lnTo>
                  <a:lnTo>
                    <a:pt x="2951" y="4117"/>
                  </a:lnTo>
                  <a:lnTo>
                    <a:pt x="3093" y="3994"/>
                  </a:lnTo>
                  <a:lnTo>
                    <a:pt x="3226" y="3842"/>
                  </a:lnTo>
                  <a:lnTo>
                    <a:pt x="3349" y="3681"/>
                  </a:lnTo>
                  <a:lnTo>
                    <a:pt x="3463" y="3510"/>
                  </a:lnTo>
                  <a:lnTo>
                    <a:pt x="3558" y="3330"/>
                  </a:lnTo>
                  <a:lnTo>
                    <a:pt x="3634" y="3131"/>
                  </a:lnTo>
                  <a:lnTo>
                    <a:pt x="3700" y="2922"/>
                  </a:lnTo>
                  <a:lnTo>
                    <a:pt x="3747" y="2704"/>
                  </a:lnTo>
                  <a:lnTo>
                    <a:pt x="3776" y="2486"/>
                  </a:lnTo>
                  <a:lnTo>
                    <a:pt x="3785" y="2258"/>
                  </a:lnTo>
                  <a:lnTo>
                    <a:pt x="3776" y="2021"/>
                  </a:lnTo>
                  <a:lnTo>
                    <a:pt x="3747" y="1803"/>
                  </a:lnTo>
                  <a:lnTo>
                    <a:pt x="3700" y="1585"/>
                  </a:lnTo>
                  <a:lnTo>
                    <a:pt x="3634" y="1376"/>
                  </a:lnTo>
                  <a:lnTo>
                    <a:pt x="3558" y="1186"/>
                  </a:lnTo>
                  <a:lnTo>
                    <a:pt x="3463" y="996"/>
                  </a:lnTo>
                  <a:lnTo>
                    <a:pt x="3349" y="826"/>
                  </a:lnTo>
                  <a:lnTo>
                    <a:pt x="3226" y="664"/>
                  </a:lnTo>
                  <a:lnTo>
                    <a:pt x="3093" y="522"/>
                  </a:lnTo>
                  <a:lnTo>
                    <a:pt x="2951" y="389"/>
                  </a:lnTo>
                  <a:lnTo>
                    <a:pt x="2789" y="275"/>
                  </a:lnTo>
                  <a:lnTo>
                    <a:pt x="2628" y="181"/>
                  </a:lnTo>
                  <a:lnTo>
                    <a:pt x="2457" y="105"/>
                  </a:lnTo>
                  <a:lnTo>
                    <a:pt x="2267" y="48"/>
                  </a:lnTo>
                  <a:lnTo>
                    <a:pt x="2182" y="29"/>
                  </a:lnTo>
                  <a:lnTo>
                    <a:pt x="2087" y="19"/>
                  </a:lnTo>
                  <a:lnTo>
                    <a:pt x="1983" y="10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6690825" y="4739525"/>
              <a:ext cx="79000" cy="93925"/>
            </a:xfrm>
            <a:custGeom>
              <a:avLst/>
              <a:gdLst/>
              <a:ahLst/>
              <a:cxnLst/>
              <a:rect l="l" t="t" r="r" b="b"/>
              <a:pathLst>
                <a:path w="3160" h="3757" extrusionOk="0">
                  <a:moveTo>
                    <a:pt x="1585" y="0"/>
                  </a:moveTo>
                  <a:lnTo>
                    <a:pt x="1423" y="10"/>
                  </a:lnTo>
                  <a:lnTo>
                    <a:pt x="1262" y="38"/>
                  </a:lnTo>
                  <a:lnTo>
                    <a:pt x="1110" y="85"/>
                  </a:lnTo>
                  <a:lnTo>
                    <a:pt x="968" y="142"/>
                  </a:lnTo>
                  <a:lnTo>
                    <a:pt x="835" y="228"/>
                  </a:lnTo>
                  <a:lnTo>
                    <a:pt x="702" y="323"/>
                  </a:lnTo>
                  <a:lnTo>
                    <a:pt x="579" y="427"/>
                  </a:lnTo>
                  <a:lnTo>
                    <a:pt x="465" y="550"/>
                  </a:lnTo>
                  <a:lnTo>
                    <a:pt x="361" y="683"/>
                  </a:lnTo>
                  <a:lnTo>
                    <a:pt x="275" y="825"/>
                  </a:lnTo>
                  <a:lnTo>
                    <a:pt x="200" y="977"/>
                  </a:lnTo>
                  <a:lnTo>
                    <a:pt x="133" y="1148"/>
                  </a:lnTo>
                  <a:lnTo>
                    <a:pt x="76" y="1319"/>
                  </a:lnTo>
                  <a:lnTo>
                    <a:pt x="38" y="1499"/>
                  </a:lnTo>
                  <a:lnTo>
                    <a:pt x="10" y="1679"/>
                  </a:lnTo>
                  <a:lnTo>
                    <a:pt x="0" y="1878"/>
                  </a:lnTo>
                  <a:lnTo>
                    <a:pt x="10" y="2068"/>
                  </a:lnTo>
                  <a:lnTo>
                    <a:pt x="38" y="2258"/>
                  </a:lnTo>
                  <a:lnTo>
                    <a:pt x="76" y="2438"/>
                  </a:lnTo>
                  <a:lnTo>
                    <a:pt x="133" y="2609"/>
                  </a:lnTo>
                  <a:lnTo>
                    <a:pt x="200" y="2770"/>
                  </a:lnTo>
                  <a:lnTo>
                    <a:pt x="275" y="2922"/>
                  </a:lnTo>
                  <a:lnTo>
                    <a:pt x="361" y="3074"/>
                  </a:lnTo>
                  <a:lnTo>
                    <a:pt x="465" y="3207"/>
                  </a:lnTo>
                  <a:lnTo>
                    <a:pt x="579" y="3320"/>
                  </a:lnTo>
                  <a:lnTo>
                    <a:pt x="702" y="3434"/>
                  </a:lnTo>
                  <a:lnTo>
                    <a:pt x="835" y="3529"/>
                  </a:lnTo>
                  <a:lnTo>
                    <a:pt x="968" y="3605"/>
                  </a:lnTo>
                  <a:lnTo>
                    <a:pt x="1110" y="3671"/>
                  </a:lnTo>
                  <a:lnTo>
                    <a:pt x="1262" y="3719"/>
                  </a:lnTo>
                  <a:lnTo>
                    <a:pt x="1423" y="3747"/>
                  </a:lnTo>
                  <a:lnTo>
                    <a:pt x="1585" y="3757"/>
                  </a:lnTo>
                  <a:lnTo>
                    <a:pt x="1746" y="3747"/>
                  </a:lnTo>
                  <a:lnTo>
                    <a:pt x="1907" y="3719"/>
                  </a:lnTo>
                  <a:lnTo>
                    <a:pt x="2049" y="3671"/>
                  </a:lnTo>
                  <a:lnTo>
                    <a:pt x="2201" y="3605"/>
                  </a:lnTo>
                  <a:lnTo>
                    <a:pt x="2334" y="3529"/>
                  </a:lnTo>
                  <a:lnTo>
                    <a:pt x="2467" y="3434"/>
                  </a:lnTo>
                  <a:lnTo>
                    <a:pt x="2590" y="3320"/>
                  </a:lnTo>
                  <a:lnTo>
                    <a:pt x="2704" y="3207"/>
                  </a:lnTo>
                  <a:lnTo>
                    <a:pt x="2799" y="3074"/>
                  </a:lnTo>
                  <a:lnTo>
                    <a:pt x="2894" y="2922"/>
                  </a:lnTo>
                  <a:lnTo>
                    <a:pt x="2970" y="2770"/>
                  </a:lnTo>
                  <a:lnTo>
                    <a:pt x="3036" y="2609"/>
                  </a:lnTo>
                  <a:lnTo>
                    <a:pt x="3093" y="2438"/>
                  </a:lnTo>
                  <a:lnTo>
                    <a:pt x="3131" y="2258"/>
                  </a:lnTo>
                  <a:lnTo>
                    <a:pt x="3159" y="2068"/>
                  </a:lnTo>
                  <a:lnTo>
                    <a:pt x="3159" y="1878"/>
                  </a:lnTo>
                  <a:lnTo>
                    <a:pt x="3159" y="1679"/>
                  </a:lnTo>
                  <a:lnTo>
                    <a:pt x="3131" y="1499"/>
                  </a:lnTo>
                  <a:lnTo>
                    <a:pt x="3093" y="1319"/>
                  </a:lnTo>
                  <a:lnTo>
                    <a:pt x="3036" y="1148"/>
                  </a:lnTo>
                  <a:lnTo>
                    <a:pt x="2970" y="977"/>
                  </a:lnTo>
                  <a:lnTo>
                    <a:pt x="2894" y="825"/>
                  </a:lnTo>
                  <a:lnTo>
                    <a:pt x="2799" y="683"/>
                  </a:lnTo>
                  <a:lnTo>
                    <a:pt x="2704" y="550"/>
                  </a:lnTo>
                  <a:lnTo>
                    <a:pt x="2590" y="427"/>
                  </a:lnTo>
                  <a:lnTo>
                    <a:pt x="2467" y="323"/>
                  </a:lnTo>
                  <a:lnTo>
                    <a:pt x="2334" y="228"/>
                  </a:lnTo>
                  <a:lnTo>
                    <a:pt x="2201" y="142"/>
                  </a:lnTo>
                  <a:lnTo>
                    <a:pt x="2049" y="85"/>
                  </a:lnTo>
                  <a:lnTo>
                    <a:pt x="1907" y="38"/>
                  </a:lnTo>
                  <a:lnTo>
                    <a:pt x="1746" y="10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6881275" y="4673825"/>
              <a:ext cx="94650" cy="112675"/>
            </a:xfrm>
            <a:custGeom>
              <a:avLst/>
              <a:gdLst/>
              <a:ahLst/>
              <a:cxnLst/>
              <a:rect l="l" t="t" r="r" b="b"/>
              <a:pathLst>
                <a:path w="3786" h="4507" extrusionOk="0">
                  <a:moveTo>
                    <a:pt x="1888" y="0"/>
                  </a:moveTo>
                  <a:lnTo>
                    <a:pt x="1793" y="10"/>
                  </a:lnTo>
                  <a:lnTo>
                    <a:pt x="1698" y="19"/>
                  </a:lnTo>
                  <a:lnTo>
                    <a:pt x="1603" y="29"/>
                  </a:lnTo>
                  <a:lnTo>
                    <a:pt x="1508" y="48"/>
                  </a:lnTo>
                  <a:lnTo>
                    <a:pt x="1328" y="105"/>
                  </a:lnTo>
                  <a:lnTo>
                    <a:pt x="1148" y="181"/>
                  </a:lnTo>
                  <a:lnTo>
                    <a:pt x="987" y="275"/>
                  </a:lnTo>
                  <a:lnTo>
                    <a:pt x="835" y="389"/>
                  </a:lnTo>
                  <a:lnTo>
                    <a:pt x="683" y="522"/>
                  </a:lnTo>
                  <a:lnTo>
                    <a:pt x="550" y="664"/>
                  </a:lnTo>
                  <a:lnTo>
                    <a:pt x="427" y="826"/>
                  </a:lnTo>
                  <a:lnTo>
                    <a:pt x="323" y="996"/>
                  </a:lnTo>
                  <a:lnTo>
                    <a:pt x="228" y="1186"/>
                  </a:lnTo>
                  <a:lnTo>
                    <a:pt x="142" y="1376"/>
                  </a:lnTo>
                  <a:lnTo>
                    <a:pt x="85" y="1585"/>
                  </a:lnTo>
                  <a:lnTo>
                    <a:pt x="38" y="1803"/>
                  </a:lnTo>
                  <a:lnTo>
                    <a:pt x="10" y="2021"/>
                  </a:lnTo>
                  <a:lnTo>
                    <a:pt x="0" y="2258"/>
                  </a:lnTo>
                  <a:lnTo>
                    <a:pt x="10" y="2486"/>
                  </a:lnTo>
                  <a:lnTo>
                    <a:pt x="38" y="2704"/>
                  </a:lnTo>
                  <a:lnTo>
                    <a:pt x="85" y="2922"/>
                  </a:lnTo>
                  <a:lnTo>
                    <a:pt x="142" y="3131"/>
                  </a:lnTo>
                  <a:lnTo>
                    <a:pt x="228" y="3330"/>
                  </a:lnTo>
                  <a:lnTo>
                    <a:pt x="323" y="3510"/>
                  </a:lnTo>
                  <a:lnTo>
                    <a:pt x="427" y="3681"/>
                  </a:lnTo>
                  <a:lnTo>
                    <a:pt x="550" y="3842"/>
                  </a:lnTo>
                  <a:lnTo>
                    <a:pt x="683" y="3994"/>
                  </a:lnTo>
                  <a:lnTo>
                    <a:pt x="835" y="4117"/>
                  </a:lnTo>
                  <a:lnTo>
                    <a:pt x="987" y="4231"/>
                  </a:lnTo>
                  <a:lnTo>
                    <a:pt x="1148" y="4326"/>
                  </a:lnTo>
                  <a:lnTo>
                    <a:pt x="1328" y="4402"/>
                  </a:lnTo>
                  <a:lnTo>
                    <a:pt x="1508" y="4459"/>
                  </a:lnTo>
                  <a:lnTo>
                    <a:pt x="1603" y="4478"/>
                  </a:lnTo>
                  <a:lnTo>
                    <a:pt x="1698" y="4487"/>
                  </a:lnTo>
                  <a:lnTo>
                    <a:pt x="1793" y="4497"/>
                  </a:lnTo>
                  <a:lnTo>
                    <a:pt x="1888" y="4506"/>
                  </a:lnTo>
                  <a:lnTo>
                    <a:pt x="1983" y="4497"/>
                  </a:lnTo>
                  <a:lnTo>
                    <a:pt x="2078" y="4487"/>
                  </a:lnTo>
                  <a:lnTo>
                    <a:pt x="2173" y="4478"/>
                  </a:lnTo>
                  <a:lnTo>
                    <a:pt x="2267" y="4459"/>
                  </a:lnTo>
                  <a:lnTo>
                    <a:pt x="2448" y="4402"/>
                  </a:lnTo>
                  <a:lnTo>
                    <a:pt x="2628" y="4326"/>
                  </a:lnTo>
                  <a:lnTo>
                    <a:pt x="2789" y="4231"/>
                  </a:lnTo>
                  <a:lnTo>
                    <a:pt x="2950" y="4117"/>
                  </a:lnTo>
                  <a:lnTo>
                    <a:pt x="3093" y="3994"/>
                  </a:lnTo>
                  <a:lnTo>
                    <a:pt x="3226" y="3842"/>
                  </a:lnTo>
                  <a:lnTo>
                    <a:pt x="3349" y="3681"/>
                  </a:lnTo>
                  <a:lnTo>
                    <a:pt x="3453" y="3510"/>
                  </a:lnTo>
                  <a:lnTo>
                    <a:pt x="3548" y="3330"/>
                  </a:lnTo>
                  <a:lnTo>
                    <a:pt x="3633" y="3131"/>
                  </a:lnTo>
                  <a:lnTo>
                    <a:pt x="3700" y="2922"/>
                  </a:lnTo>
                  <a:lnTo>
                    <a:pt x="3738" y="2704"/>
                  </a:lnTo>
                  <a:lnTo>
                    <a:pt x="3766" y="2486"/>
                  </a:lnTo>
                  <a:lnTo>
                    <a:pt x="3785" y="2258"/>
                  </a:lnTo>
                  <a:lnTo>
                    <a:pt x="3766" y="2021"/>
                  </a:lnTo>
                  <a:lnTo>
                    <a:pt x="3738" y="1803"/>
                  </a:lnTo>
                  <a:lnTo>
                    <a:pt x="3700" y="1585"/>
                  </a:lnTo>
                  <a:lnTo>
                    <a:pt x="3633" y="1376"/>
                  </a:lnTo>
                  <a:lnTo>
                    <a:pt x="3548" y="1186"/>
                  </a:lnTo>
                  <a:lnTo>
                    <a:pt x="3453" y="996"/>
                  </a:lnTo>
                  <a:lnTo>
                    <a:pt x="3349" y="826"/>
                  </a:lnTo>
                  <a:lnTo>
                    <a:pt x="3226" y="664"/>
                  </a:lnTo>
                  <a:lnTo>
                    <a:pt x="3093" y="522"/>
                  </a:lnTo>
                  <a:lnTo>
                    <a:pt x="2950" y="389"/>
                  </a:lnTo>
                  <a:lnTo>
                    <a:pt x="2789" y="275"/>
                  </a:lnTo>
                  <a:lnTo>
                    <a:pt x="2628" y="181"/>
                  </a:lnTo>
                  <a:lnTo>
                    <a:pt x="2448" y="105"/>
                  </a:lnTo>
                  <a:lnTo>
                    <a:pt x="2267" y="48"/>
                  </a:lnTo>
                  <a:lnTo>
                    <a:pt x="2173" y="29"/>
                  </a:lnTo>
                  <a:lnTo>
                    <a:pt x="2078" y="19"/>
                  </a:lnTo>
                  <a:lnTo>
                    <a:pt x="1983" y="10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6978975" y="4739525"/>
              <a:ext cx="79000" cy="93925"/>
            </a:xfrm>
            <a:custGeom>
              <a:avLst/>
              <a:gdLst/>
              <a:ahLst/>
              <a:cxnLst/>
              <a:rect l="l" t="t" r="r" b="b"/>
              <a:pathLst>
                <a:path w="3160" h="3757" extrusionOk="0">
                  <a:moveTo>
                    <a:pt x="1575" y="0"/>
                  </a:moveTo>
                  <a:lnTo>
                    <a:pt x="1414" y="10"/>
                  </a:lnTo>
                  <a:lnTo>
                    <a:pt x="1262" y="38"/>
                  </a:lnTo>
                  <a:lnTo>
                    <a:pt x="1111" y="85"/>
                  </a:lnTo>
                  <a:lnTo>
                    <a:pt x="968" y="142"/>
                  </a:lnTo>
                  <a:lnTo>
                    <a:pt x="826" y="228"/>
                  </a:lnTo>
                  <a:lnTo>
                    <a:pt x="693" y="323"/>
                  </a:lnTo>
                  <a:lnTo>
                    <a:pt x="570" y="427"/>
                  </a:lnTo>
                  <a:lnTo>
                    <a:pt x="465" y="550"/>
                  </a:lnTo>
                  <a:lnTo>
                    <a:pt x="361" y="683"/>
                  </a:lnTo>
                  <a:lnTo>
                    <a:pt x="266" y="825"/>
                  </a:lnTo>
                  <a:lnTo>
                    <a:pt x="190" y="977"/>
                  </a:lnTo>
                  <a:lnTo>
                    <a:pt x="124" y="1148"/>
                  </a:lnTo>
                  <a:lnTo>
                    <a:pt x="67" y="1319"/>
                  </a:lnTo>
                  <a:lnTo>
                    <a:pt x="29" y="1499"/>
                  </a:lnTo>
                  <a:lnTo>
                    <a:pt x="10" y="1679"/>
                  </a:lnTo>
                  <a:lnTo>
                    <a:pt x="1" y="1878"/>
                  </a:lnTo>
                  <a:lnTo>
                    <a:pt x="10" y="2068"/>
                  </a:lnTo>
                  <a:lnTo>
                    <a:pt x="29" y="2258"/>
                  </a:lnTo>
                  <a:lnTo>
                    <a:pt x="67" y="2438"/>
                  </a:lnTo>
                  <a:lnTo>
                    <a:pt x="124" y="2609"/>
                  </a:lnTo>
                  <a:lnTo>
                    <a:pt x="190" y="2770"/>
                  </a:lnTo>
                  <a:lnTo>
                    <a:pt x="266" y="2922"/>
                  </a:lnTo>
                  <a:lnTo>
                    <a:pt x="361" y="3074"/>
                  </a:lnTo>
                  <a:lnTo>
                    <a:pt x="465" y="3207"/>
                  </a:lnTo>
                  <a:lnTo>
                    <a:pt x="570" y="3320"/>
                  </a:lnTo>
                  <a:lnTo>
                    <a:pt x="693" y="3434"/>
                  </a:lnTo>
                  <a:lnTo>
                    <a:pt x="826" y="3529"/>
                  </a:lnTo>
                  <a:lnTo>
                    <a:pt x="968" y="3605"/>
                  </a:lnTo>
                  <a:lnTo>
                    <a:pt x="1111" y="3671"/>
                  </a:lnTo>
                  <a:lnTo>
                    <a:pt x="1262" y="3719"/>
                  </a:lnTo>
                  <a:lnTo>
                    <a:pt x="1414" y="3747"/>
                  </a:lnTo>
                  <a:lnTo>
                    <a:pt x="1575" y="3757"/>
                  </a:lnTo>
                  <a:lnTo>
                    <a:pt x="1737" y="3747"/>
                  </a:lnTo>
                  <a:lnTo>
                    <a:pt x="1898" y="3719"/>
                  </a:lnTo>
                  <a:lnTo>
                    <a:pt x="2050" y="3671"/>
                  </a:lnTo>
                  <a:lnTo>
                    <a:pt x="2192" y="3605"/>
                  </a:lnTo>
                  <a:lnTo>
                    <a:pt x="2334" y="3529"/>
                  </a:lnTo>
                  <a:lnTo>
                    <a:pt x="2458" y="3434"/>
                  </a:lnTo>
                  <a:lnTo>
                    <a:pt x="2581" y="3320"/>
                  </a:lnTo>
                  <a:lnTo>
                    <a:pt x="2695" y="3207"/>
                  </a:lnTo>
                  <a:lnTo>
                    <a:pt x="2799" y="3074"/>
                  </a:lnTo>
                  <a:lnTo>
                    <a:pt x="2885" y="2922"/>
                  </a:lnTo>
                  <a:lnTo>
                    <a:pt x="2970" y="2770"/>
                  </a:lnTo>
                  <a:lnTo>
                    <a:pt x="3036" y="2609"/>
                  </a:lnTo>
                  <a:lnTo>
                    <a:pt x="3084" y="2438"/>
                  </a:lnTo>
                  <a:lnTo>
                    <a:pt x="3122" y="2258"/>
                  </a:lnTo>
                  <a:lnTo>
                    <a:pt x="3150" y="2068"/>
                  </a:lnTo>
                  <a:lnTo>
                    <a:pt x="3160" y="1878"/>
                  </a:lnTo>
                  <a:lnTo>
                    <a:pt x="3150" y="1679"/>
                  </a:lnTo>
                  <a:lnTo>
                    <a:pt x="3122" y="1499"/>
                  </a:lnTo>
                  <a:lnTo>
                    <a:pt x="3084" y="1319"/>
                  </a:lnTo>
                  <a:lnTo>
                    <a:pt x="3036" y="1148"/>
                  </a:lnTo>
                  <a:lnTo>
                    <a:pt x="2970" y="977"/>
                  </a:lnTo>
                  <a:lnTo>
                    <a:pt x="2885" y="825"/>
                  </a:lnTo>
                  <a:lnTo>
                    <a:pt x="2799" y="683"/>
                  </a:lnTo>
                  <a:lnTo>
                    <a:pt x="2695" y="550"/>
                  </a:lnTo>
                  <a:lnTo>
                    <a:pt x="2581" y="427"/>
                  </a:lnTo>
                  <a:lnTo>
                    <a:pt x="2458" y="323"/>
                  </a:lnTo>
                  <a:lnTo>
                    <a:pt x="2334" y="228"/>
                  </a:lnTo>
                  <a:lnTo>
                    <a:pt x="2192" y="142"/>
                  </a:lnTo>
                  <a:lnTo>
                    <a:pt x="2050" y="85"/>
                  </a:lnTo>
                  <a:lnTo>
                    <a:pt x="1898" y="38"/>
                  </a:lnTo>
                  <a:lnTo>
                    <a:pt x="1737" y="1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28"/>
          <p:cNvGrpSpPr/>
          <p:nvPr/>
        </p:nvGrpSpPr>
        <p:grpSpPr>
          <a:xfrm>
            <a:off x="4012713" y="1082150"/>
            <a:ext cx="4674088" cy="813500"/>
            <a:chOff x="4012713" y="1082150"/>
            <a:chExt cx="4674088" cy="813500"/>
          </a:xfrm>
        </p:grpSpPr>
        <p:grpSp>
          <p:nvGrpSpPr>
            <p:cNvPr id="1081" name="Google Shape;1081;p28"/>
            <p:cNvGrpSpPr/>
            <p:nvPr/>
          </p:nvGrpSpPr>
          <p:grpSpPr>
            <a:xfrm>
              <a:off x="6681301" y="1082150"/>
              <a:ext cx="2005500" cy="813500"/>
              <a:chOff x="6681301" y="1308125"/>
              <a:chExt cx="2005500" cy="813500"/>
            </a:xfrm>
          </p:grpSpPr>
          <p:sp>
            <p:nvSpPr>
              <p:cNvPr id="1082" name="Google Shape;1082;p28"/>
              <p:cNvSpPr txBox="1"/>
              <p:nvPr/>
            </p:nvSpPr>
            <p:spPr>
              <a:xfrm>
                <a:off x="7200901" y="130812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Swift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83" name="Google Shape;1083;p28"/>
              <p:cNvSpPr txBox="1"/>
              <p:nvPr/>
            </p:nvSpPr>
            <p:spPr>
              <a:xfrm>
                <a:off x="6681301" y="1649725"/>
                <a:ext cx="20055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>
                    <a:latin typeface="Roboto"/>
                    <a:ea typeface="Roboto"/>
                    <a:cs typeface="Roboto"/>
                    <a:sym typeface="Roboto"/>
                  </a:rPr>
                  <a:t>Felhasználói</a:t>
                </a: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latin typeface="Roboto"/>
                    <a:ea typeface="Roboto"/>
                    <a:cs typeface="Roboto"/>
                    <a:sym typeface="Roboto"/>
                  </a:rPr>
                  <a:t>felület</a:t>
                </a:r>
                <a:endParaRPr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84" name="Google Shape;1084;p28"/>
            <p:cNvSpPr/>
            <p:nvPr/>
          </p:nvSpPr>
          <p:spPr>
            <a:xfrm>
              <a:off x="4012713" y="1194450"/>
              <a:ext cx="588900" cy="58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85" name="Google Shape;1085;p28"/>
          <p:cNvGrpSpPr/>
          <p:nvPr/>
        </p:nvGrpSpPr>
        <p:grpSpPr>
          <a:xfrm>
            <a:off x="4012713" y="2437925"/>
            <a:ext cx="4729824" cy="827993"/>
            <a:chOff x="4012713" y="2437925"/>
            <a:chExt cx="4729824" cy="827993"/>
          </a:xfrm>
        </p:grpSpPr>
        <p:grpSp>
          <p:nvGrpSpPr>
            <p:cNvPr id="1086" name="Google Shape;1086;p28"/>
            <p:cNvGrpSpPr/>
            <p:nvPr/>
          </p:nvGrpSpPr>
          <p:grpSpPr>
            <a:xfrm>
              <a:off x="6737037" y="2437925"/>
              <a:ext cx="2005500" cy="827993"/>
              <a:chOff x="6737037" y="1308125"/>
              <a:chExt cx="2005500" cy="827993"/>
            </a:xfrm>
          </p:grpSpPr>
          <p:sp>
            <p:nvSpPr>
              <p:cNvPr id="1087" name="Google Shape;1087;p28"/>
              <p:cNvSpPr txBox="1"/>
              <p:nvPr/>
            </p:nvSpPr>
            <p:spPr>
              <a:xfrm>
                <a:off x="7200901" y="130812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Node.js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88" name="Google Shape;1088;p28"/>
              <p:cNvSpPr txBox="1"/>
              <p:nvPr/>
            </p:nvSpPr>
            <p:spPr>
              <a:xfrm>
                <a:off x="6737037" y="1664218"/>
                <a:ext cx="20055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Szerver</a:t>
                </a:r>
                <a:r>
                  <a:rPr lang="en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dirty="0" err="1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oldal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89" name="Google Shape;1089;p28"/>
            <p:cNvSpPr/>
            <p:nvPr/>
          </p:nvSpPr>
          <p:spPr>
            <a:xfrm>
              <a:off x="4012713" y="2550225"/>
              <a:ext cx="588900" cy="58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90" name="Google Shape;1090;p28"/>
          <p:cNvGrpSpPr/>
          <p:nvPr/>
        </p:nvGrpSpPr>
        <p:grpSpPr>
          <a:xfrm>
            <a:off x="4012713" y="3793700"/>
            <a:ext cx="4674088" cy="813500"/>
            <a:chOff x="4012713" y="3793700"/>
            <a:chExt cx="4674088" cy="813500"/>
          </a:xfrm>
        </p:grpSpPr>
        <p:grpSp>
          <p:nvGrpSpPr>
            <p:cNvPr id="1091" name="Google Shape;1091;p28"/>
            <p:cNvGrpSpPr/>
            <p:nvPr/>
          </p:nvGrpSpPr>
          <p:grpSpPr>
            <a:xfrm>
              <a:off x="6681301" y="3793700"/>
              <a:ext cx="2005500" cy="813500"/>
              <a:chOff x="6681301" y="1308125"/>
              <a:chExt cx="2005500" cy="813500"/>
            </a:xfrm>
          </p:grpSpPr>
          <p:sp>
            <p:nvSpPr>
              <p:cNvPr id="1092" name="Google Shape;1092;p28"/>
              <p:cNvSpPr txBox="1"/>
              <p:nvPr/>
            </p:nvSpPr>
            <p:spPr>
              <a:xfrm>
                <a:off x="7200901" y="1308125"/>
                <a:ext cx="1485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MongoDB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93" name="Google Shape;1093;p28"/>
              <p:cNvSpPr txBox="1"/>
              <p:nvPr/>
            </p:nvSpPr>
            <p:spPr>
              <a:xfrm>
                <a:off x="6681301" y="1649725"/>
                <a:ext cx="2005500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>
                    <a:latin typeface="Roboto"/>
                    <a:ea typeface="Roboto"/>
                    <a:cs typeface="Roboto"/>
                    <a:sym typeface="Roboto"/>
                  </a:rPr>
                  <a:t>Adatbázis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94" name="Google Shape;1094;p28"/>
            <p:cNvSpPr/>
            <p:nvPr/>
          </p:nvSpPr>
          <p:spPr>
            <a:xfrm>
              <a:off x="4012713" y="3906000"/>
              <a:ext cx="588900" cy="58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95" name="Google Shape;1095;p28"/>
          <p:cNvGrpSpPr/>
          <p:nvPr/>
        </p:nvGrpSpPr>
        <p:grpSpPr>
          <a:xfrm>
            <a:off x="3044275" y="1488975"/>
            <a:ext cx="968400" cy="2711400"/>
            <a:chOff x="3044275" y="1488975"/>
            <a:chExt cx="968400" cy="2711400"/>
          </a:xfrm>
        </p:grpSpPr>
        <p:sp>
          <p:nvSpPr>
            <p:cNvPr id="1096" name="Google Shape;1096;p28"/>
            <p:cNvSpPr/>
            <p:nvPr/>
          </p:nvSpPr>
          <p:spPr>
            <a:xfrm>
              <a:off x="3044275" y="2771775"/>
              <a:ext cx="145800" cy="145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7" name="Google Shape;1097;p28"/>
            <p:cNvCxnSpPr>
              <a:stCxn id="1096" idx="6"/>
              <a:endCxn id="1084" idx="2"/>
            </p:cNvCxnSpPr>
            <p:nvPr/>
          </p:nvCxnSpPr>
          <p:spPr>
            <a:xfrm rot="10800000" flipH="1">
              <a:off x="3190075" y="1488975"/>
              <a:ext cx="822600" cy="1355700"/>
            </a:xfrm>
            <a:prstGeom prst="curvedConnector3">
              <a:avLst>
                <a:gd name="adj1" fmla="val 5000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8" name="Google Shape;1098;p28"/>
            <p:cNvCxnSpPr>
              <a:stCxn id="1096" idx="6"/>
              <a:endCxn id="1094" idx="2"/>
            </p:cNvCxnSpPr>
            <p:nvPr/>
          </p:nvCxnSpPr>
          <p:spPr>
            <a:xfrm>
              <a:off x="3190075" y="2844675"/>
              <a:ext cx="822600" cy="1355700"/>
            </a:xfrm>
            <a:prstGeom prst="curvedConnector3">
              <a:avLst>
                <a:gd name="adj1" fmla="val 5000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9" name="Google Shape;1099;p28"/>
            <p:cNvCxnSpPr>
              <a:stCxn id="1096" idx="6"/>
              <a:endCxn id="1089" idx="2"/>
            </p:cNvCxnSpPr>
            <p:nvPr/>
          </p:nvCxnSpPr>
          <p:spPr>
            <a:xfrm>
              <a:off x="3190075" y="2844675"/>
              <a:ext cx="822600" cy="600"/>
            </a:xfrm>
            <a:prstGeom prst="curvedConnector3">
              <a:avLst>
                <a:gd name="adj1" fmla="val 5000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854E-CB4B-E674-F2DD-6AE2FA74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RO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472B877D-442D-F8A0-C086-AAD7AEE6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10"/>
            <a:ext cx="9144000" cy="5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5E90-AD26-EF0C-CA7B-9190F4C0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O" dirty="0"/>
              <a:t>Kliens-szerver oldali felépítés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F7C41-1A3C-A7E3-ED5A-1D6BE212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7" y="782875"/>
            <a:ext cx="1722920" cy="436062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1EAB4C-7745-1471-0A8A-4DEA3589E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12" y="800050"/>
            <a:ext cx="1953929" cy="4360625"/>
          </a:xfrm>
          <a:prstGeom prst="rect">
            <a:avLst/>
          </a:prstGeom>
        </p:spPr>
      </p:pic>
      <p:cxnSp>
        <p:nvCxnSpPr>
          <p:cNvPr id="7" name="Google Shape;1918;p40">
            <a:extLst>
              <a:ext uri="{FF2B5EF4-FFF2-40B4-BE49-F238E27FC236}">
                <a16:creationId xmlns:a16="http://schemas.microsoft.com/office/drawing/2014/main" id="{0D2375D4-7E1B-F538-D89D-3199D4DF9495}"/>
              </a:ext>
            </a:extLst>
          </p:cNvPr>
          <p:cNvCxnSpPr>
            <a:cxnSpLocks/>
          </p:cNvCxnSpPr>
          <p:nvPr/>
        </p:nvCxnSpPr>
        <p:spPr>
          <a:xfrm flipV="1">
            <a:off x="2772076" y="1980898"/>
            <a:ext cx="847026" cy="73567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A79DEB-41BE-B33C-AA4C-66B5FC78A788}"/>
              </a:ext>
            </a:extLst>
          </p:cNvPr>
          <p:cNvSpPr txBox="1"/>
          <p:nvPr/>
        </p:nvSpPr>
        <p:spPr>
          <a:xfrm>
            <a:off x="3407340" y="1549667"/>
            <a:ext cx="1328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000" dirty="0"/>
              <a:t>MVVM</a:t>
            </a:r>
          </a:p>
        </p:txBody>
      </p:sp>
    </p:spTree>
    <p:extLst>
      <p:ext uri="{BB962C8B-B14F-4D97-AF65-F5344CB8AC3E}">
        <p14:creationId xmlns:p14="http://schemas.microsoft.com/office/powerpoint/2010/main" val="77118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0" name="Google Shape;1910;p40"/>
          <p:cNvGrpSpPr/>
          <p:nvPr/>
        </p:nvGrpSpPr>
        <p:grpSpPr>
          <a:xfrm>
            <a:off x="1257496" y="2113588"/>
            <a:ext cx="6717191" cy="1652854"/>
            <a:chOff x="1215673" y="2113588"/>
            <a:chExt cx="6759015" cy="1652854"/>
          </a:xfrm>
        </p:grpSpPr>
        <p:grpSp>
          <p:nvGrpSpPr>
            <p:cNvPr id="1911" name="Google Shape;1911;p40"/>
            <p:cNvGrpSpPr/>
            <p:nvPr/>
          </p:nvGrpSpPr>
          <p:grpSpPr>
            <a:xfrm>
              <a:off x="1215673" y="2113588"/>
              <a:ext cx="5609800" cy="1652854"/>
              <a:chOff x="504310" y="2266488"/>
              <a:chExt cx="5609800" cy="1652854"/>
            </a:xfrm>
          </p:grpSpPr>
          <p:cxnSp>
            <p:nvCxnSpPr>
              <p:cNvPr id="1913" name="Google Shape;1913;p40"/>
              <p:cNvCxnSpPr>
                <a:cxnSpLocks/>
                <a:endCxn id="2" idx="2"/>
              </p:cNvCxnSpPr>
              <p:nvPr/>
            </p:nvCxnSpPr>
            <p:spPr>
              <a:xfrm flipV="1">
                <a:off x="504310" y="3053758"/>
                <a:ext cx="681450" cy="140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cxnSp>
            <p:nvCxnSpPr>
              <p:cNvPr id="1918" name="Google Shape;1918;p40"/>
              <p:cNvCxnSpPr>
                <a:cxnSpLocks/>
                <a:endCxn id="1919" idx="2"/>
              </p:cNvCxnSpPr>
              <p:nvPr/>
            </p:nvCxnSpPr>
            <p:spPr>
              <a:xfrm rot="10800000" flipH="1">
                <a:off x="1483825" y="2266488"/>
                <a:ext cx="3900" cy="4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20" name="Google Shape;1920;p40"/>
              <p:cNvCxnSpPr>
                <a:cxnSpLocks/>
                <a:endCxn id="1925" idx="0"/>
              </p:cNvCxnSpPr>
              <p:nvPr/>
            </p:nvCxnSpPr>
            <p:spPr>
              <a:xfrm>
                <a:off x="3025975" y="3472188"/>
                <a:ext cx="0" cy="44715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22" name="Google Shape;1922;p40"/>
              <p:cNvCxnSpPr>
                <a:cxnSpLocks/>
                <a:endCxn id="1923" idx="2"/>
              </p:cNvCxnSpPr>
              <p:nvPr/>
            </p:nvCxnSpPr>
            <p:spPr>
              <a:xfrm rot="10800000" flipH="1">
                <a:off x="4568125" y="2266488"/>
                <a:ext cx="3900" cy="4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24" name="Google Shape;1924;p40"/>
              <p:cNvCxnSpPr>
                <a:cxnSpLocks/>
              </p:cNvCxnSpPr>
              <p:nvPr/>
            </p:nvCxnSpPr>
            <p:spPr>
              <a:xfrm>
                <a:off x="6110275" y="3472188"/>
                <a:ext cx="3835" cy="44589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cxnSp>
          <p:nvCxnSpPr>
            <p:cNvPr id="1926" name="Google Shape;1926;p40"/>
            <p:cNvCxnSpPr>
              <a:cxnSpLocks/>
            </p:cNvCxnSpPr>
            <p:nvPr/>
          </p:nvCxnSpPr>
          <p:spPr>
            <a:xfrm>
              <a:off x="2583538" y="2930938"/>
              <a:ext cx="765600" cy="600"/>
            </a:xfrm>
            <a:prstGeom prst="curvedConnector3">
              <a:avLst>
                <a:gd name="adj1" fmla="val 4999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7" name="Google Shape;1927;p40"/>
            <p:cNvCxnSpPr>
              <a:cxnSpLocks/>
            </p:cNvCxnSpPr>
            <p:nvPr/>
          </p:nvCxnSpPr>
          <p:spPr>
            <a:xfrm>
              <a:off x="4125688" y="2930938"/>
              <a:ext cx="765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8" name="Google Shape;1928;p40"/>
            <p:cNvCxnSpPr>
              <a:cxnSpLocks/>
            </p:cNvCxnSpPr>
            <p:nvPr/>
          </p:nvCxnSpPr>
          <p:spPr>
            <a:xfrm>
              <a:off x="5667838" y="2930938"/>
              <a:ext cx="765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9" name="Google Shape;1929;p40"/>
            <p:cNvCxnSpPr>
              <a:cxnSpLocks/>
            </p:cNvCxnSpPr>
            <p:nvPr/>
          </p:nvCxnSpPr>
          <p:spPr>
            <a:xfrm>
              <a:off x="7209988" y="2930938"/>
              <a:ext cx="764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930" name="Google Shape;1930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Kihívások</a:t>
            </a:r>
            <a:endParaRPr dirty="0"/>
          </a:p>
        </p:txBody>
      </p:sp>
      <p:grpSp>
        <p:nvGrpSpPr>
          <p:cNvPr id="1931" name="Google Shape;1931;p40"/>
          <p:cNvGrpSpPr/>
          <p:nvPr/>
        </p:nvGrpSpPr>
        <p:grpSpPr>
          <a:xfrm>
            <a:off x="1164687" y="1142953"/>
            <a:ext cx="2064876" cy="970500"/>
            <a:chOff x="453324" y="1295853"/>
            <a:chExt cx="2064876" cy="970500"/>
          </a:xfrm>
        </p:grpSpPr>
        <p:sp>
          <p:nvSpPr>
            <p:cNvPr id="1932" name="Google Shape;1932;p40"/>
            <p:cNvSpPr txBox="1"/>
            <p:nvPr/>
          </p:nvSpPr>
          <p:spPr>
            <a:xfrm>
              <a:off x="453324" y="1295853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Nézetek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19" name="Google Shape;1919;p40"/>
            <p:cNvSpPr txBox="1"/>
            <p:nvPr/>
          </p:nvSpPr>
          <p:spPr>
            <a:xfrm>
              <a:off x="457200" y="1627653"/>
              <a:ext cx="2061000" cy="6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Adatátvitel</a:t>
              </a: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nézetek</a:t>
              </a: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között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3" name="Google Shape;1933;p40"/>
          <p:cNvGrpSpPr/>
          <p:nvPr/>
        </p:nvGrpSpPr>
        <p:grpSpPr>
          <a:xfrm>
            <a:off x="4252838" y="1157413"/>
            <a:ext cx="2067338" cy="956040"/>
            <a:chOff x="3541488" y="1310313"/>
            <a:chExt cx="2067338" cy="956040"/>
          </a:xfrm>
        </p:grpSpPr>
        <p:sp>
          <p:nvSpPr>
            <p:cNvPr id="1934" name="Google Shape;1934;p40"/>
            <p:cNvSpPr txBox="1"/>
            <p:nvPr/>
          </p:nvSpPr>
          <p:spPr>
            <a:xfrm>
              <a:off x="3547826" y="1310313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Kétlépcsős MI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23" name="Google Shape;1923;p40"/>
            <p:cNvSpPr txBox="1"/>
            <p:nvPr/>
          </p:nvSpPr>
          <p:spPr>
            <a:xfrm>
              <a:off x="3541488" y="1627653"/>
              <a:ext cx="2061000" cy="6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Hangfájloknál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5" name="Google Shape;1935;p40"/>
          <p:cNvGrpSpPr/>
          <p:nvPr/>
        </p:nvGrpSpPr>
        <p:grpSpPr>
          <a:xfrm>
            <a:off x="5821842" y="3766444"/>
            <a:ext cx="2061000" cy="824598"/>
            <a:chOff x="1999338" y="3901477"/>
            <a:chExt cx="2061000" cy="824598"/>
          </a:xfrm>
        </p:grpSpPr>
        <p:sp>
          <p:nvSpPr>
            <p:cNvPr id="1921" name="Google Shape;1921;p40"/>
            <p:cNvSpPr txBox="1"/>
            <p:nvPr/>
          </p:nvSpPr>
          <p:spPr>
            <a:xfrm>
              <a:off x="1999338" y="3901477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UX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36" name="Google Shape;1936;p40"/>
            <p:cNvSpPr txBox="1"/>
            <p:nvPr/>
          </p:nvSpPr>
          <p:spPr>
            <a:xfrm>
              <a:off x="1999338" y="424307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Gyors lekérés, automatikus API hívás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7" name="Google Shape;1937;p40"/>
          <p:cNvGrpSpPr/>
          <p:nvPr/>
        </p:nvGrpSpPr>
        <p:grpSpPr>
          <a:xfrm>
            <a:off x="2706838" y="3766442"/>
            <a:ext cx="2061000" cy="824600"/>
            <a:chOff x="5083650" y="3901475"/>
            <a:chExt cx="2061000" cy="824600"/>
          </a:xfrm>
        </p:grpSpPr>
        <p:sp>
          <p:nvSpPr>
            <p:cNvPr id="1925" name="Google Shape;1925;p40"/>
            <p:cNvSpPr txBox="1"/>
            <p:nvPr/>
          </p:nvSpPr>
          <p:spPr>
            <a:xfrm>
              <a:off x="5083650" y="390147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MI 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38" name="Google Shape;1938;p40"/>
            <p:cNvSpPr txBox="1"/>
            <p:nvPr/>
          </p:nvSpPr>
          <p:spPr>
            <a:xfrm>
              <a:off x="5083650" y="424307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Integráció</a:t>
              </a: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és</a:t>
              </a: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használat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7" name="Google Shape;1947;p40"/>
          <p:cNvGrpSpPr/>
          <p:nvPr/>
        </p:nvGrpSpPr>
        <p:grpSpPr>
          <a:xfrm>
            <a:off x="3529308" y="2696217"/>
            <a:ext cx="423797" cy="469764"/>
            <a:chOff x="3529308" y="2696217"/>
            <a:chExt cx="423797" cy="469764"/>
          </a:xfrm>
        </p:grpSpPr>
        <p:sp>
          <p:nvSpPr>
            <p:cNvPr id="1948" name="Google Shape;1948;p40"/>
            <p:cNvSpPr/>
            <p:nvPr/>
          </p:nvSpPr>
          <p:spPr>
            <a:xfrm>
              <a:off x="3720150" y="2696217"/>
              <a:ext cx="232955" cy="300036"/>
            </a:xfrm>
            <a:custGeom>
              <a:avLst/>
              <a:gdLst/>
              <a:ahLst/>
              <a:cxnLst/>
              <a:rect l="l" t="t" r="r" b="b"/>
              <a:pathLst>
                <a:path w="22486" h="28961" extrusionOk="0">
                  <a:moveTo>
                    <a:pt x="5702" y="0"/>
                  </a:moveTo>
                  <a:lnTo>
                    <a:pt x="5560" y="26"/>
                  </a:lnTo>
                  <a:lnTo>
                    <a:pt x="5431" y="52"/>
                  </a:lnTo>
                  <a:lnTo>
                    <a:pt x="5315" y="103"/>
                  </a:lnTo>
                  <a:lnTo>
                    <a:pt x="5199" y="155"/>
                  </a:lnTo>
                  <a:lnTo>
                    <a:pt x="5096" y="219"/>
                  </a:lnTo>
                  <a:lnTo>
                    <a:pt x="4993" y="297"/>
                  </a:lnTo>
                  <a:lnTo>
                    <a:pt x="4889" y="387"/>
                  </a:lnTo>
                  <a:lnTo>
                    <a:pt x="4812" y="477"/>
                  </a:lnTo>
                  <a:lnTo>
                    <a:pt x="4735" y="581"/>
                  </a:lnTo>
                  <a:lnTo>
                    <a:pt x="4670" y="697"/>
                  </a:lnTo>
                  <a:lnTo>
                    <a:pt x="4606" y="813"/>
                  </a:lnTo>
                  <a:lnTo>
                    <a:pt x="4567" y="929"/>
                  </a:lnTo>
                  <a:lnTo>
                    <a:pt x="4528" y="1058"/>
                  </a:lnTo>
                  <a:lnTo>
                    <a:pt x="4515" y="1187"/>
                  </a:lnTo>
                  <a:lnTo>
                    <a:pt x="4502" y="1329"/>
                  </a:lnTo>
                  <a:lnTo>
                    <a:pt x="4502" y="2619"/>
                  </a:lnTo>
                  <a:lnTo>
                    <a:pt x="2671" y="2619"/>
                  </a:lnTo>
                  <a:lnTo>
                    <a:pt x="2400" y="2632"/>
                  </a:lnTo>
                  <a:lnTo>
                    <a:pt x="2142" y="2670"/>
                  </a:lnTo>
                  <a:lnTo>
                    <a:pt x="1884" y="2735"/>
                  </a:lnTo>
                  <a:lnTo>
                    <a:pt x="1639" y="2825"/>
                  </a:lnTo>
                  <a:lnTo>
                    <a:pt x="1394" y="2941"/>
                  </a:lnTo>
                  <a:lnTo>
                    <a:pt x="1174" y="3070"/>
                  </a:lnTo>
                  <a:lnTo>
                    <a:pt x="968" y="3212"/>
                  </a:lnTo>
                  <a:lnTo>
                    <a:pt x="787" y="3380"/>
                  </a:lnTo>
                  <a:lnTo>
                    <a:pt x="607" y="3573"/>
                  </a:lnTo>
                  <a:lnTo>
                    <a:pt x="452" y="3767"/>
                  </a:lnTo>
                  <a:lnTo>
                    <a:pt x="323" y="3986"/>
                  </a:lnTo>
                  <a:lnTo>
                    <a:pt x="207" y="4205"/>
                  </a:lnTo>
                  <a:lnTo>
                    <a:pt x="116" y="4450"/>
                  </a:lnTo>
                  <a:lnTo>
                    <a:pt x="52" y="4696"/>
                  </a:lnTo>
                  <a:lnTo>
                    <a:pt x="13" y="4954"/>
                  </a:lnTo>
                  <a:lnTo>
                    <a:pt x="0" y="5224"/>
                  </a:lnTo>
                  <a:lnTo>
                    <a:pt x="0" y="18331"/>
                  </a:lnTo>
                  <a:lnTo>
                    <a:pt x="13" y="18873"/>
                  </a:lnTo>
                  <a:lnTo>
                    <a:pt x="52" y="19414"/>
                  </a:lnTo>
                  <a:lnTo>
                    <a:pt x="129" y="19943"/>
                  </a:lnTo>
                  <a:lnTo>
                    <a:pt x="220" y="20472"/>
                  </a:lnTo>
                  <a:lnTo>
                    <a:pt x="349" y="20988"/>
                  </a:lnTo>
                  <a:lnTo>
                    <a:pt x="503" y="21491"/>
                  </a:lnTo>
                  <a:lnTo>
                    <a:pt x="684" y="21982"/>
                  </a:lnTo>
                  <a:lnTo>
                    <a:pt x="890" y="22472"/>
                  </a:lnTo>
                  <a:lnTo>
                    <a:pt x="1110" y="22936"/>
                  </a:lnTo>
                  <a:lnTo>
                    <a:pt x="1355" y="23401"/>
                  </a:lnTo>
                  <a:lnTo>
                    <a:pt x="1639" y="23839"/>
                  </a:lnTo>
                  <a:lnTo>
                    <a:pt x="1922" y="24278"/>
                  </a:lnTo>
                  <a:lnTo>
                    <a:pt x="2245" y="24691"/>
                  </a:lnTo>
                  <a:lnTo>
                    <a:pt x="2580" y="25090"/>
                  </a:lnTo>
                  <a:lnTo>
                    <a:pt x="2929" y="25477"/>
                  </a:lnTo>
                  <a:lnTo>
                    <a:pt x="3303" y="25852"/>
                  </a:lnTo>
                  <a:lnTo>
                    <a:pt x="3703" y="26200"/>
                  </a:lnTo>
                  <a:lnTo>
                    <a:pt x="4103" y="26535"/>
                  </a:lnTo>
                  <a:lnTo>
                    <a:pt x="4528" y="26845"/>
                  </a:lnTo>
                  <a:lnTo>
                    <a:pt x="4967" y="27142"/>
                  </a:lnTo>
                  <a:lnTo>
                    <a:pt x="5431" y="27425"/>
                  </a:lnTo>
                  <a:lnTo>
                    <a:pt x="5896" y="27683"/>
                  </a:lnTo>
                  <a:lnTo>
                    <a:pt x="6386" y="27916"/>
                  </a:lnTo>
                  <a:lnTo>
                    <a:pt x="6876" y="28122"/>
                  </a:lnTo>
                  <a:lnTo>
                    <a:pt x="7392" y="28315"/>
                  </a:lnTo>
                  <a:lnTo>
                    <a:pt x="7908" y="28483"/>
                  </a:lnTo>
                  <a:lnTo>
                    <a:pt x="8450" y="28625"/>
                  </a:lnTo>
                  <a:lnTo>
                    <a:pt x="8992" y="28741"/>
                  </a:lnTo>
                  <a:lnTo>
                    <a:pt x="9534" y="28831"/>
                  </a:lnTo>
                  <a:lnTo>
                    <a:pt x="10101" y="28909"/>
                  </a:lnTo>
                  <a:lnTo>
                    <a:pt x="10669" y="28948"/>
                  </a:lnTo>
                  <a:lnTo>
                    <a:pt x="11249" y="28960"/>
                  </a:lnTo>
                  <a:lnTo>
                    <a:pt x="11817" y="28948"/>
                  </a:lnTo>
                  <a:lnTo>
                    <a:pt x="12397" y="28909"/>
                  </a:lnTo>
                  <a:lnTo>
                    <a:pt x="12952" y="28831"/>
                  </a:lnTo>
                  <a:lnTo>
                    <a:pt x="13507" y="28741"/>
                  </a:lnTo>
                  <a:lnTo>
                    <a:pt x="14049" y="28625"/>
                  </a:lnTo>
                  <a:lnTo>
                    <a:pt x="14590" y="28483"/>
                  </a:lnTo>
                  <a:lnTo>
                    <a:pt x="15106" y="28315"/>
                  </a:lnTo>
                  <a:lnTo>
                    <a:pt x="15622" y="28122"/>
                  </a:lnTo>
                  <a:lnTo>
                    <a:pt x="16113" y="27916"/>
                  </a:lnTo>
                  <a:lnTo>
                    <a:pt x="16603" y="27670"/>
                  </a:lnTo>
                  <a:lnTo>
                    <a:pt x="17067" y="27412"/>
                  </a:lnTo>
                  <a:lnTo>
                    <a:pt x="17532" y="27142"/>
                  </a:lnTo>
                  <a:lnTo>
                    <a:pt x="17970" y="26845"/>
                  </a:lnTo>
                  <a:lnTo>
                    <a:pt x="18396" y="26535"/>
                  </a:lnTo>
                  <a:lnTo>
                    <a:pt x="18796" y="26200"/>
                  </a:lnTo>
                  <a:lnTo>
                    <a:pt x="19196" y="25839"/>
                  </a:lnTo>
                  <a:lnTo>
                    <a:pt x="19570" y="25477"/>
                  </a:lnTo>
                  <a:lnTo>
                    <a:pt x="19918" y="25090"/>
                  </a:lnTo>
                  <a:lnTo>
                    <a:pt x="20253" y="24691"/>
                  </a:lnTo>
                  <a:lnTo>
                    <a:pt x="20563" y="24265"/>
                  </a:lnTo>
                  <a:lnTo>
                    <a:pt x="20860" y="23839"/>
                  </a:lnTo>
                  <a:lnTo>
                    <a:pt x="21131" y="23388"/>
                  </a:lnTo>
                  <a:lnTo>
                    <a:pt x="21376" y="22936"/>
                  </a:lnTo>
                  <a:lnTo>
                    <a:pt x="21608" y="22459"/>
                  </a:lnTo>
                  <a:lnTo>
                    <a:pt x="21801" y="21982"/>
                  </a:lnTo>
                  <a:lnTo>
                    <a:pt x="21982" y="21491"/>
                  </a:lnTo>
                  <a:lnTo>
                    <a:pt x="22137" y="20988"/>
                  </a:lnTo>
                  <a:lnTo>
                    <a:pt x="22266" y="20472"/>
                  </a:lnTo>
                  <a:lnTo>
                    <a:pt x="22356" y="19943"/>
                  </a:lnTo>
                  <a:lnTo>
                    <a:pt x="22434" y="19414"/>
                  </a:lnTo>
                  <a:lnTo>
                    <a:pt x="22472" y="18873"/>
                  </a:lnTo>
                  <a:lnTo>
                    <a:pt x="22485" y="18331"/>
                  </a:lnTo>
                  <a:lnTo>
                    <a:pt x="22485" y="5224"/>
                  </a:lnTo>
                  <a:lnTo>
                    <a:pt x="22472" y="4954"/>
                  </a:lnTo>
                  <a:lnTo>
                    <a:pt x="22434" y="4696"/>
                  </a:lnTo>
                  <a:lnTo>
                    <a:pt x="22369" y="4450"/>
                  </a:lnTo>
                  <a:lnTo>
                    <a:pt x="22279" y="4205"/>
                  </a:lnTo>
                  <a:lnTo>
                    <a:pt x="22163" y="3986"/>
                  </a:lnTo>
                  <a:lnTo>
                    <a:pt x="22034" y="3767"/>
                  </a:lnTo>
                  <a:lnTo>
                    <a:pt x="21879" y="3573"/>
                  </a:lnTo>
                  <a:lnTo>
                    <a:pt x="21711" y="3380"/>
                  </a:lnTo>
                  <a:lnTo>
                    <a:pt x="21518" y="3212"/>
                  </a:lnTo>
                  <a:lnTo>
                    <a:pt x="21311" y="3070"/>
                  </a:lnTo>
                  <a:lnTo>
                    <a:pt x="21092" y="2941"/>
                  </a:lnTo>
                  <a:lnTo>
                    <a:pt x="20847" y="2825"/>
                  </a:lnTo>
                  <a:lnTo>
                    <a:pt x="20602" y="2735"/>
                  </a:lnTo>
                  <a:lnTo>
                    <a:pt x="20344" y="2670"/>
                  </a:lnTo>
                  <a:lnTo>
                    <a:pt x="20086" y="2632"/>
                  </a:lnTo>
                  <a:lnTo>
                    <a:pt x="19815" y="2619"/>
                  </a:lnTo>
                  <a:lnTo>
                    <a:pt x="17983" y="2619"/>
                  </a:lnTo>
                  <a:lnTo>
                    <a:pt x="17983" y="1329"/>
                  </a:lnTo>
                  <a:lnTo>
                    <a:pt x="17970" y="1187"/>
                  </a:lnTo>
                  <a:lnTo>
                    <a:pt x="17957" y="1058"/>
                  </a:lnTo>
                  <a:lnTo>
                    <a:pt x="17919" y="929"/>
                  </a:lnTo>
                  <a:lnTo>
                    <a:pt x="17880" y="813"/>
                  </a:lnTo>
                  <a:lnTo>
                    <a:pt x="17815" y="697"/>
                  </a:lnTo>
                  <a:lnTo>
                    <a:pt x="17751" y="581"/>
                  </a:lnTo>
                  <a:lnTo>
                    <a:pt x="17673" y="477"/>
                  </a:lnTo>
                  <a:lnTo>
                    <a:pt x="17596" y="387"/>
                  </a:lnTo>
                  <a:lnTo>
                    <a:pt x="17493" y="297"/>
                  </a:lnTo>
                  <a:lnTo>
                    <a:pt x="17403" y="219"/>
                  </a:lnTo>
                  <a:lnTo>
                    <a:pt x="17286" y="155"/>
                  </a:lnTo>
                  <a:lnTo>
                    <a:pt x="17170" y="103"/>
                  </a:lnTo>
                  <a:lnTo>
                    <a:pt x="17054" y="52"/>
                  </a:lnTo>
                  <a:lnTo>
                    <a:pt x="16925" y="26"/>
                  </a:lnTo>
                  <a:lnTo>
                    <a:pt x="16783" y="0"/>
                  </a:lnTo>
                  <a:lnTo>
                    <a:pt x="16512" y="0"/>
                  </a:lnTo>
                  <a:lnTo>
                    <a:pt x="16383" y="26"/>
                  </a:lnTo>
                  <a:lnTo>
                    <a:pt x="16254" y="52"/>
                  </a:lnTo>
                  <a:lnTo>
                    <a:pt x="16138" y="103"/>
                  </a:lnTo>
                  <a:lnTo>
                    <a:pt x="16022" y="155"/>
                  </a:lnTo>
                  <a:lnTo>
                    <a:pt x="15906" y="219"/>
                  </a:lnTo>
                  <a:lnTo>
                    <a:pt x="15803" y="297"/>
                  </a:lnTo>
                  <a:lnTo>
                    <a:pt x="15713" y="387"/>
                  </a:lnTo>
                  <a:lnTo>
                    <a:pt x="15622" y="477"/>
                  </a:lnTo>
                  <a:lnTo>
                    <a:pt x="15558" y="581"/>
                  </a:lnTo>
                  <a:lnTo>
                    <a:pt x="15480" y="697"/>
                  </a:lnTo>
                  <a:lnTo>
                    <a:pt x="15429" y="813"/>
                  </a:lnTo>
                  <a:lnTo>
                    <a:pt x="15390" y="929"/>
                  </a:lnTo>
                  <a:lnTo>
                    <a:pt x="15351" y="1058"/>
                  </a:lnTo>
                  <a:lnTo>
                    <a:pt x="15326" y="1187"/>
                  </a:lnTo>
                  <a:lnTo>
                    <a:pt x="15326" y="1329"/>
                  </a:lnTo>
                  <a:lnTo>
                    <a:pt x="15326" y="6489"/>
                  </a:lnTo>
                  <a:lnTo>
                    <a:pt x="15326" y="6631"/>
                  </a:lnTo>
                  <a:lnTo>
                    <a:pt x="15351" y="6760"/>
                  </a:lnTo>
                  <a:lnTo>
                    <a:pt x="15390" y="6889"/>
                  </a:lnTo>
                  <a:lnTo>
                    <a:pt x="15429" y="7005"/>
                  </a:lnTo>
                  <a:lnTo>
                    <a:pt x="15480" y="7121"/>
                  </a:lnTo>
                  <a:lnTo>
                    <a:pt x="15558" y="7237"/>
                  </a:lnTo>
                  <a:lnTo>
                    <a:pt x="15622" y="7340"/>
                  </a:lnTo>
                  <a:lnTo>
                    <a:pt x="15713" y="7430"/>
                  </a:lnTo>
                  <a:lnTo>
                    <a:pt x="15803" y="7521"/>
                  </a:lnTo>
                  <a:lnTo>
                    <a:pt x="15906" y="7585"/>
                  </a:lnTo>
                  <a:lnTo>
                    <a:pt x="16022" y="7663"/>
                  </a:lnTo>
                  <a:lnTo>
                    <a:pt x="16138" y="7714"/>
                  </a:lnTo>
                  <a:lnTo>
                    <a:pt x="16254" y="7753"/>
                  </a:lnTo>
                  <a:lnTo>
                    <a:pt x="16383" y="7792"/>
                  </a:lnTo>
                  <a:lnTo>
                    <a:pt x="16512" y="7817"/>
                  </a:lnTo>
                  <a:lnTo>
                    <a:pt x="16783" y="7817"/>
                  </a:lnTo>
                  <a:lnTo>
                    <a:pt x="16925" y="7792"/>
                  </a:lnTo>
                  <a:lnTo>
                    <a:pt x="17054" y="7753"/>
                  </a:lnTo>
                  <a:lnTo>
                    <a:pt x="17170" y="7714"/>
                  </a:lnTo>
                  <a:lnTo>
                    <a:pt x="17286" y="7663"/>
                  </a:lnTo>
                  <a:lnTo>
                    <a:pt x="17403" y="7585"/>
                  </a:lnTo>
                  <a:lnTo>
                    <a:pt x="17493" y="7521"/>
                  </a:lnTo>
                  <a:lnTo>
                    <a:pt x="17596" y="7430"/>
                  </a:lnTo>
                  <a:lnTo>
                    <a:pt x="17673" y="7340"/>
                  </a:lnTo>
                  <a:lnTo>
                    <a:pt x="17751" y="7237"/>
                  </a:lnTo>
                  <a:lnTo>
                    <a:pt x="17815" y="7121"/>
                  </a:lnTo>
                  <a:lnTo>
                    <a:pt x="17880" y="7005"/>
                  </a:lnTo>
                  <a:lnTo>
                    <a:pt x="17919" y="6889"/>
                  </a:lnTo>
                  <a:lnTo>
                    <a:pt x="17957" y="6760"/>
                  </a:lnTo>
                  <a:lnTo>
                    <a:pt x="17970" y="6631"/>
                  </a:lnTo>
                  <a:lnTo>
                    <a:pt x="17983" y="6489"/>
                  </a:lnTo>
                  <a:lnTo>
                    <a:pt x="17983" y="5276"/>
                  </a:lnTo>
                  <a:lnTo>
                    <a:pt x="19828" y="5289"/>
                  </a:lnTo>
                  <a:lnTo>
                    <a:pt x="19828" y="18331"/>
                  </a:lnTo>
                  <a:lnTo>
                    <a:pt x="19828" y="18731"/>
                  </a:lnTo>
                  <a:lnTo>
                    <a:pt x="19789" y="19144"/>
                  </a:lnTo>
                  <a:lnTo>
                    <a:pt x="19737" y="19543"/>
                  </a:lnTo>
                  <a:lnTo>
                    <a:pt x="19660" y="19930"/>
                  </a:lnTo>
                  <a:lnTo>
                    <a:pt x="19557" y="20317"/>
                  </a:lnTo>
                  <a:lnTo>
                    <a:pt x="19454" y="20692"/>
                  </a:lnTo>
                  <a:lnTo>
                    <a:pt x="19312" y="21066"/>
                  </a:lnTo>
                  <a:lnTo>
                    <a:pt x="19157" y="21427"/>
                  </a:lnTo>
                  <a:lnTo>
                    <a:pt x="18989" y="21775"/>
                  </a:lnTo>
                  <a:lnTo>
                    <a:pt x="18796" y="22123"/>
                  </a:lnTo>
                  <a:lnTo>
                    <a:pt x="18589" y="22459"/>
                  </a:lnTo>
                  <a:lnTo>
                    <a:pt x="18370" y="22781"/>
                  </a:lnTo>
                  <a:lnTo>
                    <a:pt x="18125" y="23091"/>
                  </a:lnTo>
                  <a:lnTo>
                    <a:pt x="17867" y="23401"/>
                  </a:lnTo>
                  <a:lnTo>
                    <a:pt x="17596" y="23684"/>
                  </a:lnTo>
                  <a:lnTo>
                    <a:pt x="17312" y="23968"/>
                  </a:lnTo>
                  <a:lnTo>
                    <a:pt x="17016" y="24226"/>
                  </a:lnTo>
                  <a:lnTo>
                    <a:pt x="16693" y="24484"/>
                  </a:lnTo>
                  <a:lnTo>
                    <a:pt x="16371" y="24716"/>
                  </a:lnTo>
                  <a:lnTo>
                    <a:pt x="16035" y="24949"/>
                  </a:lnTo>
                  <a:lnTo>
                    <a:pt x="15687" y="25155"/>
                  </a:lnTo>
                  <a:lnTo>
                    <a:pt x="15326" y="25348"/>
                  </a:lnTo>
                  <a:lnTo>
                    <a:pt x="14952" y="25529"/>
                  </a:lnTo>
                  <a:lnTo>
                    <a:pt x="14565" y="25684"/>
                  </a:lnTo>
                  <a:lnTo>
                    <a:pt x="14178" y="25826"/>
                  </a:lnTo>
                  <a:lnTo>
                    <a:pt x="13778" y="25955"/>
                  </a:lnTo>
                  <a:lnTo>
                    <a:pt x="13365" y="26058"/>
                  </a:lnTo>
                  <a:lnTo>
                    <a:pt x="12939" y="26148"/>
                  </a:lnTo>
                  <a:lnTo>
                    <a:pt x="12513" y="26213"/>
                  </a:lnTo>
                  <a:lnTo>
                    <a:pt x="12088" y="26264"/>
                  </a:lnTo>
                  <a:lnTo>
                    <a:pt x="11636" y="26290"/>
                  </a:lnTo>
                  <a:lnTo>
                    <a:pt x="11198" y="26303"/>
                  </a:lnTo>
                  <a:lnTo>
                    <a:pt x="10759" y="26290"/>
                  </a:lnTo>
                  <a:lnTo>
                    <a:pt x="10320" y="26251"/>
                  </a:lnTo>
                  <a:lnTo>
                    <a:pt x="9895" y="26200"/>
                  </a:lnTo>
                  <a:lnTo>
                    <a:pt x="9482" y="26135"/>
                  </a:lnTo>
                  <a:lnTo>
                    <a:pt x="9069" y="26045"/>
                  </a:lnTo>
                  <a:lnTo>
                    <a:pt x="8656" y="25929"/>
                  </a:lnTo>
                  <a:lnTo>
                    <a:pt x="8256" y="25800"/>
                  </a:lnTo>
                  <a:lnTo>
                    <a:pt x="7869" y="25658"/>
                  </a:lnTo>
                  <a:lnTo>
                    <a:pt x="7495" y="25503"/>
                  </a:lnTo>
                  <a:lnTo>
                    <a:pt x="7121" y="25323"/>
                  </a:lnTo>
                  <a:lnTo>
                    <a:pt x="6773" y="25129"/>
                  </a:lnTo>
                  <a:lnTo>
                    <a:pt x="6425" y="24923"/>
                  </a:lnTo>
                  <a:lnTo>
                    <a:pt x="6089" y="24703"/>
                  </a:lnTo>
                  <a:lnTo>
                    <a:pt x="5767" y="24458"/>
                  </a:lnTo>
                  <a:lnTo>
                    <a:pt x="5457" y="24213"/>
                  </a:lnTo>
                  <a:lnTo>
                    <a:pt x="5160" y="23942"/>
                  </a:lnTo>
                  <a:lnTo>
                    <a:pt x="4877" y="23671"/>
                  </a:lnTo>
                  <a:lnTo>
                    <a:pt x="4606" y="23375"/>
                  </a:lnTo>
                  <a:lnTo>
                    <a:pt x="4348" y="23078"/>
                  </a:lnTo>
                  <a:lnTo>
                    <a:pt x="4115" y="22768"/>
                  </a:lnTo>
                  <a:lnTo>
                    <a:pt x="3896" y="22446"/>
                  </a:lnTo>
                  <a:lnTo>
                    <a:pt x="3690" y="22111"/>
                  </a:lnTo>
                  <a:lnTo>
                    <a:pt x="3496" y="21762"/>
                  </a:lnTo>
                  <a:lnTo>
                    <a:pt x="3329" y="21414"/>
                  </a:lnTo>
                  <a:lnTo>
                    <a:pt x="3174" y="21053"/>
                  </a:lnTo>
                  <a:lnTo>
                    <a:pt x="3032" y="20692"/>
                  </a:lnTo>
                  <a:lnTo>
                    <a:pt x="2916" y="20305"/>
                  </a:lnTo>
                  <a:lnTo>
                    <a:pt x="2825" y="19930"/>
                  </a:lnTo>
                  <a:lnTo>
                    <a:pt x="2748" y="19531"/>
                  </a:lnTo>
                  <a:lnTo>
                    <a:pt x="2696" y="19144"/>
                  </a:lnTo>
                  <a:lnTo>
                    <a:pt x="2658" y="18731"/>
                  </a:lnTo>
                  <a:lnTo>
                    <a:pt x="2658" y="18331"/>
                  </a:lnTo>
                  <a:lnTo>
                    <a:pt x="2658" y="5289"/>
                  </a:lnTo>
                  <a:lnTo>
                    <a:pt x="4502" y="5276"/>
                  </a:lnTo>
                  <a:lnTo>
                    <a:pt x="4502" y="6489"/>
                  </a:lnTo>
                  <a:lnTo>
                    <a:pt x="4515" y="6631"/>
                  </a:lnTo>
                  <a:lnTo>
                    <a:pt x="4528" y="6760"/>
                  </a:lnTo>
                  <a:lnTo>
                    <a:pt x="4567" y="6889"/>
                  </a:lnTo>
                  <a:lnTo>
                    <a:pt x="4606" y="7005"/>
                  </a:lnTo>
                  <a:lnTo>
                    <a:pt x="4670" y="7121"/>
                  </a:lnTo>
                  <a:lnTo>
                    <a:pt x="4735" y="7237"/>
                  </a:lnTo>
                  <a:lnTo>
                    <a:pt x="4812" y="7340"/>
                  </a:lnTo>
                  <a:lnTo>
                    <a:pt x="4889" y="7430"/>
                  </a:lnTo>
                  <a:lnTo>
                    <a:pt x="4993" y="7521"/>
                  </a:lnTo>
                  <a:lnTo>
                    <a:pt x="5096" y="7585"/>
                  </a:lnTo>
                  <a:lnTo>
                    <a:pt x="5199" y="7663"/>
                  </a:lnTo>
                  <a:lnTo>
                    <a:pt x="5315" y="7714"/>
                  </a:lnTo>
                  <a:lnTo>
                    <a:pt x="5431" y="7753"/>
                  </a:lnTo>
                  <a:lnTo>
                    <a:pt x="5560" y="7792"/>
                  </a:lnTo>
                  <a:lnTo>
                    <a:pt x="5702" y="7817"/>
                  </a:lnTo>
                  <a:lnTo>
                    <a:pt x="5973" y="7817"/>
                  </a:lnTo>
                  <a:lnTo>
                    <a:pt x="6102" y="7792"/>
                  </a:lnTo>
                  <a:lnTo>
                    <a:pt x="6231" y="7753"/>
                  </a:lnTo>
                  <a:lnTo>
                    <a:pt x="6347" y="7714"/>
                  </a:lnTo>
                  <a:lnTo>
                    <a:pt x="6463" y="7663"/>
                  </a:lnTo>
                  <a:lnTo>
                    <a:pt x="6579" y="7585"/>
                  </a:lnTo>
                  <a:lnTo>
                    <a:pt x="6683" y="7521"/>
                  </a:lnTo>
                  <a:lnTo>
                    <a:pt x="6773" y="7430"/>
                  </a:lnTo>
                  <a:lnTo>
                    <a:pt x="6863" y="7340"/>
                  </a:lnTo>
                  <a:lnTo>
                    <a:pt x="6928" y="7237"/>
                  </a:lnTo>
                  <a:lnTo>
                    <a:pt x="7005" y="7121"/>
                  </a:lnTo>
                  <a:lnTo>
                    <a:pt x="7057" y="7005"/>
                  </a:lnTo>
                  <a:lnTo>
                    <a:pt x="7095" y="6889"/>
                  </a:lnTo>
                  <a:lnTo>
                    <a:pt x="7134" y="6760"/>
                  </a:lnTo>
                  <a:lnTo>
                    <a:pt x="7160" y="6631"/>
                  </a:lnTo>
                  <a:lnTo>
                    <a:pt x="7160" y="6489"/>
                  </a:lnTo>
                  <a:lnTo>
                    <a:pt x="7160" y="1329"/>
                  </a:lnTo>
                  <a:lnTo>
                    <a:pt x="7160" y="1187"/>
                  </a:lnTo>
                  <a:lnTo>
                    <a:pt x="7134" y="1058"/>
                  </a:lnTo>
                  <a:lnTo>
                    <a:pt x="7095" y="929"/>
                  </a:lnTo>
                  <a:lnTo>
                    <a:pt x="7057" y="813"/>
                  </a:lnTo>
                  <a:lnTo>
                    <a:pt x="7005" y="697"/>
                  </a:lnTo>
                  <a:lnTo>
                    <a:pt x="6928" y="581"/>
                  </a:lnTo>
                  <a:lnTo>
                    <a:pt x="6863" y="477"/>
                  </a:lnTo>
                  <a:lnTo>
                    <a:pt x="6773" y="387"/>
                  </a:lnTo>
                  <a:lnTo>
                    <a:pt x="6683" y="297"/>
                  </a:lnTo>
                  <a:lnTo>
                    <a:pt x="6579" y="219"/>
                  </a:lnTo>
                  <a:lnTo>
                    <a:pt x="6463" y="155"/>
                  </a:lnTo>
                  <a:lnTo>
                    <a:pt x="6347" y="103"/>
                  </a:lnTo>
                  <a:lnTo>
                    <a:pt x="6231" y="52"/>
                  </a:lnTo>
                  <a:lnTo>
                    <a:pt x="6102" y="26"/>
                  </a:lnTo>
                  <a:lnTo>
                    <a:pt x="5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3793923" y="3017625"/>
              <a:ext cx="85408" cy="37296"/>
            </a:xfrm>
            <a:custGeom>
              <a:avLst/>
              <a:gdLst/>
              <a:ahLst/>
              <a:cxnLst/>
              <a:rect l="l" t="t" r="r" b="b"/>
              <a:pathLst>
                <a:path w="8244" h="3600" extrusionOk="0">
                  <a:moveTo>
                    <a:pt x="8243" y="0"/>
                  </a:moveTo>
                  <a:lnTo>
                    <a:pt x="7740" y="142"/>
                  </a:lnTo>
                  <a:lnTo>
                    <a:pt x="7224" y="258"/>
                  </a:lnTo>
                  <a:lnTo>
                    <a:pt x="6695" y="362"/>
                  </a:lnTo>
                  <a:lnTo>
                    <a:pt x="6179" y="452"/>
                  </a:lnTo>
                  <a:lnTo>
                    <a:pt x="5663" y="516"/>
                  </a:lnTo>
                  <a:lnTo>
                    <a:pt x="5134" y="555"/>
                  </a:lnTo>
                  <a:lnTo>
                    <a:pt x="4606" y="581"/>
                  </a:lnTo>
                  <a:lnTo>
                    <a:pt x="4090" y="594"/>
                  </a:lnTo>
                  <a:lnTo>
                    <a:pt x="3561" y="581"/>
                  </a:lnTo>
                  <a:lnTo>
                    <a:pt x="3045" y="555"/>
                  </a:lnTo>
                  <a:lnTo>
                    <a:pt x="2529" y="504"/>
                  </a:lnTo>
                  <a:lnTo>
                    <a:pt x="2013" y="439"/>
                  </a:lnTo>
                  <a:lnTo>
                    <a:pt x="1497" y="362"/>
                  </a:lnTo>
                  <a:lnTo>
                    <a:pt x="993" y="258"/>
                  </a:lnTo>
                  <a:lnTo>
                    <a:pt x="490" y="129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" y="181"/>
                  </a:lnTo>
                  <a:lnTo>
                    <a:pt x="65" y="375"/>
                  </a:lnTo>
                  <a:lnTo>
                    <a:pt x="116" y="555"/>
                  </a:lnTo>
                  <a:lnTo>
                    <a:pt x="168" y="736"/>
                  </a:lnTo>
                  <a:lnTo>
                    <a:pt x="232" y="916"/>
                  </a:lnTo>
                  <a:lnTo>
                    <a:pt x="297" y="1084"/>
                  </a:lnTo>
                  <a:lnTo>
                    <a:pt x="374" y="1252"/>
                  </a:lnTo>
                  <a:lnTo>
                    <a:pt x="465" y="1419"/>
                  </a:lnTo>
                  <a:lnTo>
                    <a:pt x="555" y="1574"/>
                  </a:lnTo>
                  <a:lnTo>
                    <a:pt x="645" y="1729"/>
                  </a:lnTo>
                  <a:lnTo>
                    <a:pt x="761" y="1884"/>
                  </a:lnTo>
                  <a:lnTo>
                    <a:pt x="864" y="2026"/>
                  </a:lnTo>
                  <a:lnTo>
                    <a:pt x="981" y="2168"/>
                  </a:lnTo>
                  <a:lnTo>
                    <a:pt x="1110" y="2310"/>
                  </a:lnTo>
                  <a:lnTo>
                    <a:pt x="1239" y="2439"/>
                  </a:lnTo>
                  <a:lnTo>
                    <a:pt x="1368" y="2568"/>
                  </a:lnTo>
                  <a:lnTo>
                    <a:pt x="1510" y="2684"/>
                  </a:lnTo>
                  <a:lnTo>
                    <a:pt x="1651" y="2800"/>
                  </a:lnTo>
                  <a:lnTo>
                    <a:pt x="1806" y="2903"/>
                  </a:lnTo>
                  <a:lnTo>
                    <a:pt x="1961" y="2993"/>
                  </a:lnTo>
                  <a:lnTo>
                    <a:pt x="2129" y="3096"/>
                  </a:lnTo>
                  <a:lnTo>
                    <a:pt x="2284" y="3174"/>
                  </a:lnTo>
                  <a:lnTo>
                    <a:pt x="2451" y="3251"/>
                  </a:lnTo>
                  <a:lnTo>
                    <a:pt x="2632" y="3329"/>
                  </a:lnTo>
                  <a:lnTo>
                    <a:pt x="2800" y="3393"/>
                  </a:lnTo>
                  <a:lnTo>
                    <a:pt x="2980" y="3445"/>
                  </a:lnTo>
                  <a:lnTo>
                    <a:pt x="3161" y="3496"/>
                  </a:lnTo>
                  <a:lnTo>
                    <a:pt x="3354" y="3535"/>
                  </a:lnTo>
                  <a:lnTo>
                    <a:pt x="3535" y="3561"/>
                  </a:lnTo>
                  <a:lnTo>
                    <a:pt x="3728" y="3587"/>
                  </a:lnTo>
                  <a:lnTo>
                    <a:pt x="3922" y="3600"/>
                  </a:lnTo>
                  <a:lnTo>
                    <a:pt x="4322" y="3600"/>
                  </a:lnTo>
                  <a:lnTo>
                    <a:pt x="4515" y="3587"/>
                  </a:lnTo>
                  <a:lnTo>
                    <a:pt x="4709" y="3561"/>
                  </a:lnTo>
                  <a:lnTo>
                    <a:pt x="4889" y="3535"/>
                  </a:lnTo>
                  <a:lnTo>
                    <a:pt x="5083" y="3496"/>
                  </a:lnTo>
                  <a:lnTo>
                    <a:pt x="5263" y="3445"/>
                  </a:lnTo>
                  <a:lnTo>
                    <a:pt x="5444" y="3393"/>
                  </a:lnTo>
                  <a:lnTo>
                    <a:pt x="5612" y="3329"/>
                  </a:lnTo>
                  <a:lnTo>
                    <a:pt x="5792" y="3251"/>
                  </a:lnTo>
                  <a:lnTo>
                    <a:pt x="5960" y="3174"/>
                  </a:lnTo>
                  <a:lnTo>
                    <a:pt x="6128" y="3096"/>
                  </a:lnTo>
                  <a:lnTo>
                    <a:pt x="6283" y="2993"/>
                  </a:lnTo>
                  <a:lnTo>
                    <a:pt x="6437" y="2903"/>
                  </a:lnTo>
                  <a:lnTo>
                    <a:pt x="6592" y="2800"/>
                  </a:lnTo>
                  <a:lnTo>
                    <a:pt x="6734" y="2684"/>
                  </a:lnTo>
                  <a:lnTo>
                    <a:pt x="6876" y="2568"/>
                  </a:lnTo>
                  <a:lnTo>
                    <a:pt x="7005" y="2439"/>
                  </a:lnTo>
                  <a:lnTo>
                    <a:pt x="7134" y="2310"/>
                  </a:lnTo>
                  <a:lnTo>
                    <a:pt x="7263" y="2168"/>
                  </a:lnTo>
                  <a:lnTo>
                    <a:pt x="7379" y="2026"/>
                  </a:lnTo>
                  <a:lnTo>
                    <a:pt x="7495" y="1884"/>
                  </a:lnTo>
                  <a:lnTo>
                    <a:pt x="7598" y="1729"/>
                  </a:lnTo>
                  <a:lnTo>
                    <a:pt x="7689" y="1574"/>
                  </a:lnTo>
                  <a:lnTo>
                    <a:pt x="7779" y="1419"/>
                  </a:lnTo>
                  <a:lnTo>
                    <a:pt x="7869" y="1252"/>
                  </a:lnTo>
                  <a:lnTo>
                    <a:pt x="7947" y="1084"/>
                  </a:lnTo>
                  <a:lnTo>
                    <a:pt x="8011" y="916"/>
                  </a:lnTo>
                  <a:lnTo>
                    <a:pt x="8076" y="736"/>
                  </a:lnTo>
                  <a:lnTo>
                    <a:pt x="8127" y="555"/>
                  </a:lnTo>
                  <a:lnTo>
                    <a:pt x="8179" y="375"/>
                  </a:lnTo>
                  <a:lnTo>
                    <a:pt x="8218" y="181"/>
                  </a:lnTo>
                  <a:lnTo>
                    <a:pt x="8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3529308" y="2976061"/>
              <a:ext cx="86206" cy="86216"/>
            </a:xfrm>
            <a:custGeom>
              <a:avLst/>
              <a:gdLst/>
              <a:ahLst/>
              <a:cxnLst/>
              <a:rect l="l" t="t" r="r" b="b"/>
              <a:pathLst>
                <a:path w="8321" h="8322" extrusionOk="0">
                  <a:moveTo>
                    <a:pt x="3947" y="1"/>
                  </a:moveTo>
                  <a:lnTo>
                    <a:pt x="3728" y="26"/>
                  </a:lnTo>
                  <a:lnTo>
                    <a:pt x="3522" y="52"/>
                  </a:lnTo>
                  <a:lnTo>
                    <a:pt x="3315" y="78"/>
                  </a:lnTo>
                  <a:lnTo>
                    <a:pt x="3122" y="130"/>
                  </a:lnTo>
                  <a:lnTo>
                    <a:pt x="2915" y="181"/>
                  </a:lnTo>
                  <a:lnTo>
                    <a:pt x="2722" y="246"/>
                  </a:lnTo>
                  <a:lnTo>
                    <a:pt x="2541" y="323"/>
                  </a:lnTo>
                  <a:lnTo>
                    <a:pt x="2348" y="413"/>
                  </a:lnTo>
                  <a:lnTo>
                    <a:pt x="2167" y="504"/>
                  </a:lnTo>
                  <a:lnTo>
                    <a:pt x="2000" y="607"/>
                  </a:lnTo>
                  <a:lnTo>
                    <a:pt x="1832" y="710"/>
                  </a:lnTo>
                  <a:lnTo>
                    <a:pt x="1664" y="826"/>
                  </a:lnTo>
                  <a:lnTo>
                    <a:pt x="1509" y="955"/>
                  </a:lnTo>
                  <a:lnTo>
                    <a:pt x="1355" y="1084"/>
                  </a:lnTo>
                  <a:lnTo>
                    <a:pt x="1213" y="1213"/>
                  </a:lnTo>
                  <a:lnTo>
                    <a:pt x="1071" y="1368"/>
                  </a:lnTo>
                  <a:lnTo>
                    <a:pt x="942" y="1510"/>
                  </a:lnTo>
                  <a:lnTo>
                    <a:pt x="826" y="1678"/>
                  </a:lnTo>
                  <a:lnTo>
                    <a:pt x="710" y="1832"/>
                  </a:lnTo>
                  <a:lnTo>
                    <a:pt x="593" y="2000"/>
                  </a:lnTo>
                  <a:lnTo>
                    <a:pt x="490" y="2181"/>
                  </a:lnTo>
                  <a:lnTo>
                    <a:pt x="400" y="2361"/>
                  </a:lnTo>
                  <a:lnTo>
                    <a:pt x="323" y="2542"/>
                  </a:lnTo>
                  <a:lnTo>
                    <a:pt x="245" y="2735"/>
                  </a:lnTo>
                  <a:lnTo>
                    <a:pt x="181" y="2929"/>
                  </a:lnTo>
                  <a:lnTo>
                    <a:pt x="129" y="3122"/>
                  </a:lnTo>
                  <a:lnTo>
                    <a:pt x="77" y="3329"/>
                  </a:lnTo>
                  <a:lnTo>
                    <a:pt x="39" y="3522"/>
                  </a:lnTo>
                  <a:lnTo>
                    <a:pt x="13" y="3742"/>
                  </a:lnTo>
                  <a:lnTo>
                    <a:pt x="0" y="3948"/>
                  </a:lnTo>
                  <a:lnTo>
                    <a:pt x="0" y="4167"/>
                  </a:lnTo>
                  <a:lnTo>
                    <a:pt x="0" y="4374"/>
                  </a:lnTo>
                  <a:lnTo>
                    <a:pt x="13" y="4593"/>
                  </a:lnTo>
                  <a:lnTo>
                    <a:pt x="39" y="4799"/>
                  </a:lnTo>
                  <a:lnTo>
                    <a:pt x="77" y="5006"/>
                  </a:lnTo>
                  <a:lnTo>
                    <a:pt x="129" y="5199"/>
                  </a:lnTo>
                  <a:lnTo>
                    <a:pt x="181" y="5406"/>
                  </a:lnTo>
                  <a:lnTo>
                    <a:pt x="245" y="5599"/>
                  </a:lnTo>
                  <a:lnTo>
                    <a:pt x="323" y="5780"/>
                  </a:lnTo>
                  <a:lnTo>
                    <a:pt x="400" y="5960"/>
                  </a:lnTo>
                  <a:lnTo>
                    <a:pt x="490" y="6141"/>
                  </a:lnTo>
                  <a:lnTo>
                    <a:pt x="593" y="6322"/>
                  </a:lnTo>
                  <a:lnTo>
                    <a:pt x="710" y="6489"/>
                  </a:lnTo>
                  <a:lnTo>
                    <a:pt x="826" y="6657"/>
                  </a:lnTo>
                  <a:lnTo>
                    <a:pt x="942" y="6812"/>
                  </a:lnTo>
                  <a:lnTo>
                    <a:pt x="1071" y="6967"/>
                  </a:lnTo>
                  <a:lnTo>
                    <a:pt x="1213" y="7108"/>
                  </a:lnTo>
                  <a:lnTo>
                    <a:pt x="1355" y="7237"/>
                  </a:lnTo>
                  <a:lnTo>
                    <a:pt x="1509" y="7379"/>
                  </a:lnTo>
                  <a:lnTo>
                    <a:pt x="1664" y="7495"/>
                  </a:lnTo>
                  <a:lnTo>
                    <a:pt x="1832" y="7612"/>
                  </a:lnTo>
                  <a:lnTo>
                    <a:pt x="2000" y="7728"/>
                  </a:lnTo>
                  <a:lnTo>
                    <a:pt x="2167" y="7818"/>
                  </a:lnTo>
                  <a:lnTo>
                    <a:pt x="2348" y="7908"/>
                  </a:lnTo>
                  <a:lnTo>
                    <a:pt x="2541" y="7999"/>
                  </a:lnTo>
                  <a:lnTo>
                    <a:pt x="2722" y="8076"/>
                  </a:lnTo>
                  <a:lnTo>
                    <a:pt x="2915" y="8140"/>
                  </a:lnTo>
                  <a:lnTo>
                    <a:pt x="3122" y="8192"/>
                  </a:lnTo>
                  <a:lnTo>
                    <a:pt x="3315" y="8244"/>
                  </a:lnTo>
                  <a:lnTo>
                    <a:pt x="3522" y="8282"/>
                  </a:lnTo>
                  <a:lnTo>
                    <a:pt x="3728" y="8308"/>
                  </a:lnTo>
                  <a:lnTo>
                    <a:pt x="3947" y="8321"/>
                  </a:lnTo>
                  <a:lnTo>
                    <a:pt x="4373" y="8321"/>
                  </a:lnTo>
                  <a:lnTo>
                    <a:pt x="4580" y="8308"/>
                  </a:lnTo>
                  <a:lnTo>
                    <a:pt x="4786" y="8282"/>
                  </a:lnTo>
                  <a:lnTo>
                    <a:pt x="4992" y="8244"/>
                  </a:lnTo>
                  <a:lnTo>
                    <a:pt x="5199" y="8192"/>
                  </a:lnTo>
                  <a:lnTo>
                    <a:pt x="5392" y="8140"/>
                  </a:lnTo>
                  <a:lnTo>
                    <a:pt x="5586" y="8076"/>
                  </a:lnTo>
                  <a:lnTo>
                    <a:pt x="5779" y="7999"/>
                  </a:lnTo>
                  <a:lnTo>
                    <a:pt x="5960" y="7908"/>
                  </a:lnTo>
                  <a:lnTo>
                    <a:pt x="6140" y="7818"/>
                  </a:lnTo>
                  <a:lnTo>
                    <a:pt x="6321" y="7728"/>
                  </a:lnTo>
                  <a:lnTo>
                    <a:pt x="6489" y="7612"/>
                  </a:lnTo>
                  <a:lnTo>
                    <a:pt x="6644" y="7495"/>
                  </a:lnTo>
                  <a:lnTo>
                    <a:pt x="6798" y="7379"/>
                  </a:lnTo>
                  <a:lnTo>
                    <a:pt x="6953" y="7237"/>
                  </a:lnTo>
                  <a:lnTo>
                    <a:pt x="7095" y="7108"/>
                  </a:lnTo>
                  <a:lnTo>
                    <a:pt x="7237" y="6967"/>
                  </a:lnTo>
                  <a:lnTo>
                    <a:pt x="7366" y="6812"/>
                  </a:lnTo>
                  <a:lnTo>
                    <a:pt x="7495" y="6657"/>
                  </a:lnTo>
                  <a:lnTo>
                    <a:pt x="7611" y="6489"/>
                  </a:lnTo>
                  <a:lnTo>
                    <a:pt x="7714" y="6322"/>
                  </a:lnTo>
                  <a:lnTo>
                    <a:pt x="7817" y="6141"/>
                  </a:lnTo>
                  <a:lnTo>
                    <a:pt x="7908" y="5960"/>
                  </a:lnTo>
                  <a:lnTo>
                    <a:pt x="7998" y="5780"/>
                  </a:lnTo>
                  <a:lnTo>
                    <a:pt x="8063" y="5599"/>
                  </a:lnTo>
                  <a:lnTo>
                    <a:pt x="8127" y="5406"/>
                  </a:lnTo>
                  <a:lnTo>
                    <a:pt x="8192" y="5199"/>
                  </a:lnTo>
                  <a:lnTo>
                    <a:pt x="8230" y="5006"/>
                  </a:lnTo>
                  <a:lnTo>
                    <a:pt x="8269" y="4799"/>
                  </a:lnTo>
                  <a:lnTo>
                    <a:pt x="8295" y="4593"/>
                  </a:lnTo>
                  <a:lnTo>
                    <a:pt x="8308" y="4374"/>
                  </a:lnTo>
                  <a:lnTo>
                    <a:pt x="8321" y="4167"/>
                  </a:lnTo>
                  <a:lnTo>
                    <a:pt x="8308" y="3948"/>
                  </a:lnTo>
                  <a:lnTo>
                    <a:pt x="8295" y="3742"/>
                  </a:lnTo>
                  <a:lnTo>
                    <a:pt x="8269" y="3522"/>
                  </a:lnTo>
                  <a:lnTo>
                    <a:pt x="8230" y="3329"/>
                  </a:lnTo>
                  <a:lnTo>
                    <a:pt x="8192" y="3122"/>
                  </a:lnTo>
                  <a:lnTo>
                    <a:pt x="8127" y="2929"/>
                  </a:lnTo>
                  <a:lnTo>
                    <a:pt x="8063" y="2735"/>
                  </a:lnTo>
                  <a:lnTo>
                    <a:pt x="7998" y="2542"/>
                  </a:lnTo>
                  <a:lnTo>
                    <a:pt x="7908" y="2361"/>
                  </a:lnTo>
                  <a:lnTo>
                    <a:pt x="7817" y="2181"/>
                  </a:lnTo>
                  <a:lnTo>
                    <a:pt x="7714" y="2000"/>
                  </a:lnTo>
                  <a:lnTo>
                    <a:pt x="7611" y="1832"/>
                  </a:lnTo>
                  <a:lnTo>
                    <a:pt x="7495" y="1678"/>
                  </a:lnTo>
                  <a:lnTo>
                    <a:pt x="7366" y="1510"/>
                  </a:lnTo>
                  <a:lnTo>
                    <a:pt x="7237" y="1368"/>
                  </a:lnTo>
                  <a:lnTo>
                    <a:pt x="7095" y="1213"/>
                  </a:lnTo>
                  <a:lnTo>
                    <a:pt x="6953" y="1084"/>
                  </a:lnTo>
                  <a:lnTo>
                    <a:pt x="6798" y="955"/>
                  </a:lnTo>
                  <a:lnTo>
                    <a:pt x="6644" y="826"/>
                  </a:lnTo>
                  <a:lnTo>
                    <a:pt x="6489" y="710"/>
                  </a:lnTo>
                  <a:lnTo>
                    <a:pt x="6321" y="607"/>
                  </a:lnTo>
                  <a:lnTo>
                    <a:pt x="6140" y="504"/>
                  </a:lnTo>
                  <a:lnTo>
                    <a:pt x="5960" y="413"/>
                  </a:lnTo>
                  <a:lnTo>
                    <a:pt x="5779" y="323"/>
                  </a:lnTo>
                  <a:lnTo>
                    <a:pt x="5586" y="246"/>
                  </a:lnTo>
                  <a:lnTo>
                    <a:pt x="5392" y="181"/>
                  </a:lnTo>
                  <a:lnTo>
                    <a:pt x="5199" y="130"/>
                  </a:lnTo>
                  <a:lnTo>
                    <a:pt x="4992" y="78"/>
                  </a:lnTo>
                  <a:lnTo>
                    <a:pt x="4786" y="52"/>
                  </a:lnTo>
                  <a:lnTo>
                    <a:pt x="4580" y="26"/>
                  </a:lnTo>
                  <a:lnTo>
                    <a:pt x="4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3558575" y="2807265"/>
              <a:ext cx="286413" cy="358715"/>
            </a:xfrm>
            <a:custGeom>
              <a:avLst/>
              <a:gdLst/>
              <a:ahLst/>
              <a:cxnLst/>
              <a:rect l="l" t="t" r="r" b="b"/>
              <a:pathLst>
                <a:path w="27646" h="34625" extrusionOk="0">
                  <a:moveTo>
                    <a:pt x="5302" y="1"/>
                  </a:moveTo>
                  <a:lnTo>
                    <a:pt x="5031" y="27"/>
                  </a:lnTo>
                  <a:lnTo>
                    <a:pt x="4760" y="52"/>
                  </a:lnTo>
                  <a:lnTo>
                    <a:pt x="4489" y="104"/>
                  </a:lnTo>
                  <a:lnTo>
                    <a:pt x="4218" y="156"/>
                  </a:lnTo>
                  <a:lnTo>
                    <a:pt x="3960" y="220"/>
                  </a:lnTo>
                  <a:lnTo>
                    <a:pt x="3702" y="298"/>
                  </a:lnTo>
                  <a:lnTo>
                    <a:pt x="3457" y="388"/>
                  </a:lnTo>
                  <a:lnTo>
                    <a:pt x="3212" y="491"/>
                  </a:lnTo>
                  <a:lnTo>
                    <a:pt x="2967" y="607"/>
                  </a:lnTo>
                  <a:lnTo>
                    <a:pt x="2735" y="723"/>
                  </a:lnTo>
                  <a:lnTo>
                    <a:pt x="2516" y="852"/>
                  </a:lnTo>
                  <a:lnTo>
                    <a:pt x="2296" y="994"/>
                  </a:lnTo>
                  <a:lnTo>
                    <a:pt x="2077" y="1136"/>
                  </a:lnTo>
                  <a:lnTo>
                    <a:pt x="1871" y="1291"/>
                  </a:lnTo>
                  <a:lnTo>
                    <a:pt x="1677" y="1459"/>
                  </a:lnTo>
                  <a:lnTo>
                    <a:pt x="1497" y="1626"/>
                  </a:lnTo>
                  <a:lnTo>
                    <a:pt x="1316" y="1807"/>
                  </a:lnTo>
                  <a:lnTo>
                    <a:pt x="1148" y="1987"/>
                  </a:lnTo>
                  <a:lnTo>
                    <a:pt x="981" y="2181"/>
                  </a:lnTo>
                  <a:lnTo>
                    <a:pt x="839" y="2387"/>
                  </a:lnTo>
                  <a:lnTo>
                    <a:pt x="697" y="2594"/>
                  </a:lnTo>
                  <a:lnTo>
                    <a:pt x="568" y="2800"/>
                  </a:lnTo>
                  <a:lnTo>
                    <a:pt x="452" y="3007"/>
                  </a:lnTo>
                  <a:lnTo>
                    <a:pt x="348" y="3226"/>
                  </a:lnTo>
                  <a:lnTo>
                    <a:pt x="258" y="3458"/>
                  </a:lnTo>
                  <a:lnTo>
                    <a:pt x="181" y="3677"/>
                  </a:lnTo>
                  <a:lnTo>
                    <a:pt x="116" y="3910"/>
                  </a:lnTo>
                  <a:lnTo>
                    <a:pt x="65" y="4142"/>
                  </a:lnTo>
                  <a:lnTo>
                    <a:pt x="39" y="4387"/>
                  </a:lnTo>
                  <a:lnTo>
                    <a:pt x="13" y="4619"/>
                  </a:lnTo>
                  <a:lnTo>
                    <a:pt x="0" y="4864"/>
                  </a:lnTo>
                  <a:lnTo>
                    <a:pt x="0" y="13765"/>
                  </a:lnTo>
                  <a:lnTo>
                    <a:pt x="336" y="13714"/>
                  </a:lnTo>
                  <a:lnTo>
                    <a:pt x="671" y="13662"/>
                  </a:lnTo>
                  <a:lnTo>
                    <a:pt x="993" y="13649"/>
                  </a:lnTo>
                  <a:lnTo>
                    <a:pt x="1329" y="13636"/>
                  </a:lnTo>
                  <a:lnTo>
                    <a:pt x="1664" y="13649"/>
                  </a:lnTo>
                  <a:lnTo>
                    <a:pt x="2000" y="13662"/>
                  </a:lnTo>
                  <a:lnTo>
                    <a:pt x="2335" y="13714"/>
                  </a:lnTo>
                  <a:lnTo>
                    <a:pt x="2658" y="13765"/>
                  </a:lnTo>
                  <a:lnTo>
                    <a:pt x="2658" y="4864"/>
                  </a:lnTo>
                  <a:lnTo>
                    <a:pt x="2670" y="4671"/>
                  </a:lnTo>
                  <a:lnTo>
                    <a:pt x="2722" y="4490"/>
                  </a:lnTo>
                  <a:lnTo>
                    <a:pt x="2787" y="4297"/>
                  </a:lnTo>
                  <a:lnTo>
                    <a:pt x="2890" y="4103"/>
                  </a:lnTo>
                  <a:lnTo>
                    <a:pt x="3006" y="3910"/>
                  </a:lnTo>
                  <a:lnTo>
                    <a:pt x="3161" y="3729"/>
                  </a:lnTo>
                  <a:lnTo>
                    <a:pt x="3328" y="3548"/>
                  </a:lnTo>
                  <a:lnTo>
                    <a:pt x="3509" y="3381"/>
                  </a:lnTo>
                  <a:lnTo>
                    <a:pt x="3715" y="3226"/>
                  </a:lnTo>
                  <a:lnTo>
                    <a:pt x="3948" y="3084"/>
                  </a:lnTo>
                  <a:lnTo>
                    <a:pt x="4193" y="2968"/>
                  </a:lnTo>
                  <a:lnTo>
                    <a:pt x="4438" y="2852"/>
                  </a:lnTo>
                  <a:lnTo>
                    <a:pt x="4709" y="2774"/>
                  </a:lnTo>
                  <a:lnTo>
                    <a:pt x="4992" y="2710"/>
                  </a:lnTo>
                  <a:lnTo>
                    <a:pt x="5289" y="2671"/>
                  </a:lnTo>
                  <a:lnTo>
                    <a:pt x="5586" y="2658"/>
                  </a:lnTo>
                  <a:lnTo>
                    <a:pt x="5895" y="2658"/>
                  </a:lnTo>
                  <a:lnTo>
                    <a:pt x="6192" y="2697"/>
                  </a:lnTo>
                  <a:lnTo>
                    <a:pt x="6489" y="2749"/>
                  </a:lnTo>
                  <a:lnTo>
                    <a:pt x="6773" y="2826"/>
                  </a:lnTo>
                  <a:lnTo>
                    <a:pt x="7056" y="2929"/>
                  </a:lnTo>
                  <a:lnTo>
                    <a:pt x="7314" y="3045"/>
                  </a:lnTo>
                  <a:lnTo>
                    <a:pt x="7560" y="3174"/>
                  </a:lnTo>
                  <a:lnTo>
                    <a:pt x="7779" y="3329"/>
                  </a:lnTo>
                  <a:lnTo>
                    <a:pt x="7921" y="3471"/>
                  </a:lnTo>
                  <a:lnTo>
                    <a:pt x="8063" y="3626"/>
                  </a:lnTo>
                  <a:lnTo>
                    <a:pt x="8179" y="3806"/>
                  </a:lnTo>
                  <a:lnTo>
                    <a:pt x="8295" y="4013"/>
                  </a:lnTo>
                  <a:lnTo>
                    <a:pt x="8385" y="4219"/>
                  </a:lnTo>
                  <a:lnTo>
                    <a:pt x="8450" y="4438"/>
                  </a:lnTo>
                  <a:lnTo>
                    <a:pt x="8488" y="4658"/>
                  </a:lnTo>
                  <a:lnTo>
                    <a:pt x="8501" y="4864"/>
                  </a:lnTo>
                  <a:lnTo>
                    <a:pt x="8501" y="23853"/>
                  </a:lnTo>
                  <a:lnTo>
                    <a:pt x="8514" y="24382"/>
                  </a:lnTo>
                  <a:lnTo>
                    <a:pt x="8553" y="24911"/>
                  </a:lnTo>
                  <a:lnTo>
                    <a:pt x="8617" y="25440"/>
                  </a:lnTo>
                  <a:lnTo>
                    <a:pt x="8695" y="25956"/>
                  </a:lnTo>
                  <a:lnTo>
                    <a:pt x="8811" y="26459"/>
                  </a:lnTo>
                  <a:lnTo>
                    <a:pt x="8940" y="26962"/>
                  </a:lnTo>
                  <a:lnTo>
                    <a:pt x="9082" y="27465"/>
                  </a:lnTo>
                  <a:lnTo>
                    <a:pt x="9262" y="27942"/>
                  </a:lnTo>
                  <a:lnTo>
                    <a:pt x="9456" y="28420"/>
                  </a:lnTo>
                  <a:lnTo>
                    <a:pt x="9662" y="28884"/>
                  </a:lnTo>
                  <a:lnTo>
                    <a:pt x="9894" y="29335"/>
                  </a:lnTo>
                  <a:lnTo>
                    <a:pt x="10152" y="29774"/>
                  </a:lnTo>
                  <a:lnTo>
                    <a:pt x="10423" y="30200"/>
                  </a:lnTo>
                  <a:lnTo>
                    <a:pt x="10707" y="30613"/>
                  </a:lnTo>
                  <a:lnTo>
                    <a:pt x="11017" y="31000"/>
                  </a:lnTo>
                  <a:lnTo>
                    <a:pt x="11339" y="31387"/>
                  </a:lnTo>
                  <a:lnTo>
                    <a:pt x="11675" y="31748"/>
                  </a:lnTo>
                  <a:lnTo>
                    <a:pt x="12023" y="32083"/>
                  </a:lnTo>
                  <a:lnTo>
                    <a:pt x="12397" y="32419"/>
                  </a:lnTo>
                  <a:lnTo>
                    <a:pt x="12784" y="32728"/>
                  </a:lnTo>
                  <a:lnTo>
                    <a:pt x="13184" y="33012"/>
                  </a:lnTo>
                  <a:lnTo>
                    <a:pt x="13584" y="33283"/>
                  </a:lnTo>
                  <a:lnTo>
                    <a:pt x="14010" y="33528"/>
                  </a:lnTo>
                  <a:lnTo>
                    <a:pt x="14448" y="33747"/>
                  </a:lnTo>
                  <a:lnTo>
                    <a:pt x="14900" y="33941"/>
                  </a:lnTo>
                  <a:lnTo>
                    <a:pt x="15364" y="34121"/>
                  </a:lnTo>
                  <a:lnTo>
                    <a:pt x="15829" y="34276"/>
                  </a:lnTo>
                  <a:lnTo>
                    <a:pt x="16319" y="34392"/>
                  </a:lnTo>
                  <a:lnTo>
                    <a:pt x="16809" y="34495"/>
                  </a:lnTo>
                  <a:lnTo>
                    <a:pt x="17312" y="34573"/>
                  </a:lnTo>
                  <a:lnTo>
                    <a:pt x="17815" y="34612"/>
                  </a:lnTo>
                  <a:lnTo>
                    <a:pt x="18331" y="34624"/>
                  </a:lnTo>
                  <a:lnTo>
                    <a:pt x="18705" y="34612"/>
                  </a:lnTo>
                  <a:lnTo>
                    <a:pt x="19066" y="34586"/>
                  </a:lnTo>
                  <a:lnTo>
                    <a:pt x="19441" y="34547"/>
                  </a:lnTo>
                  <a:lnTo>
                    <a:pt x="19802" y="34483"/>
                  </a:lnTo>
                  <a:lnTo>
                    <a:pt x="20163" y="34418"/>
                  </a:lnTo>
                  <a:lnTo>
                    <a:pt x="20524" y="34315"/>
                  </a:lnTo>
                  <a:lnTo>
                    <a:pt x="20885" y="34212"/>
                  </a:lnTo>
                  <a:lnTo>
                    <a:pt x="21247" y="34083"/>
                  </a:lnTo>
                  <a:lnTo>
                    <a:pt x="21595" y="33941"/>
                  </a:lnTo>
                  <a:lnTo>
                    <a:pt x="21943" y="33786"/>
                  </a:lnTo>
                  <a:lnTo>
                    <a:pt x="22291" y="33605"/>
                  </a:lnTo>
                  <a:lnTo>
                    <a:pt x="22627" y="33425"/>
                  </a:lnTo>
                  <a:lnTo>
                    <a:pt x="22962" y="33218"/>
                  </a:lnTo>
                  <a:lnTo>
                    <a:pt x="23285" y="32999"/>
                  </a:lnTo>
                  <a:lnTo>
                    <a:pt x="23607" y="32754"/>
                  </a:lnTo>
                  <a:lnTo>
                    <a:pt x="23930" y="32509"/>
                  </a:lnTo>
                  <a:lnTo>
                    <a:pt x="24239" y="32238"/>
                  </a:lnTo>
                  <a:lnTo>
                    <a:pt x="24536" y="31954"/>
                  </a:lnTo>
                  <a:lnTo>
                    <a:pt x="24820" y="31657"/>
                  </a:lnTo>
                  <a:lnTo>
                    <a:pt x="25104" y="31348"/>
                  </a:lnTo>
                  <a:lnTo>
                    <a:pt x="25388" y="31025"/>
                  </a:lnTo>
                  <a:lnTo>
                    <a:pt x="25646" y="30690"/>
                  </a:lnTo>
                  <a:lnTo>
                    <a:pt x="25904" y="30329"/>
                  </a:lnTo>
                  <a:lnTo>
                    <a:pt x="26149" y="29968"/>
                  </a:lnTo>
                  <a:lnTo>
                    <a:pt x="26381" y="29581"/>
                  </a:lnTo>
                  <a:lnTo>
                    <a:pt x="26600" y="29181"/>
                  </a:lnTo>
                  <a:lnTo>
                    <a:pt x="26807" y="28768"/>
                  </a:lnTo>
                  <a:lnTo>
                    <a:pt x="27000" y="28342"/>
                  </a:lnTo>
                  <a:lnTo>
                    <a:pt x="27181" y="27904"/>
                  </a:lnTo>
                  <a:lnTo>
                    <a:pt x="27348" y="27452"/>
                  </a:lnTo>
                  <a:lnTo>
                    <a:pt x="27503" y="26988"/>
                  </a:lnTo>
                  <a:lnTo>
                    <a:pt x="27645" y="26510"/>
                  </a:lnTo>
                  <a:lnTo>
                    <a:pt x="27645" y="26510"/>
                  </a:lnTo>
                  <a:lnTo>
                    <a:pt x="27297" y="26549"/>
                  </a:lnTo>
                  <a:lnTo>
                    <a:pt x="26961" y="26562"/>
                  </a:lnTo>
                  <a:lnTo>
                    <a:pt x="26613" y="26562"/>
                  </a:lnTo>
                  <a:lnTo>
                    <a:pt x="26278" y="26536"/>
                  </a:lnTo>
                  <a:lnTo>
                    <a:pt x="25942" y="26510"/>
                  </a:lnTo>
                  <a:lnTo>
                    <a:pt x="25607" y="26446"/>
                  </a:lnTo>
                  <a:lnTo>
                    <a:pt x="25271" y="26381"/>
                  </a:lnTo>
                  <a:lnTo>
                    <a:pt x="24936" y="26291"/>
                  </a:lnTo>
                  <a:lnTo>
                    <a:pt x="24820" y="26639"/>
                  </a:lnTo>
                  <a:lnTo>
                    <a:pt x="24704" y="26975"/>
                  </a:lnTo>
                  <a:lnTo>
                    <a:pt x="24562" y="27297"/>
                  </a:lnTo>
                  <a:lnTo>
                    <a:pt x="24420" y="27607"/>
                  </a:lnTo>
                  <a:lnTo>
                    <a:pt x="24265" y="27904"/>
                  </a:lnTo>
                  <a:lnTo>
                    <a:pt x="24110" y="28200"/>
                  </a:lnTo>
                  <a:lnTo>
                    <a:pt x="23943" y="28471"/>
                  </a:lnTo>
                  <a:lnTo>
                    <a:pt x="23762" y="28742"/>
                  </a:lnTo>
                  <a:lnTo>
                    <a:pt x="23581" y="29000"/>
                  </a:lnTo>
                  <a:lnTo>
                    <a:pt x="23401" y="29258"/>
                  </a:lnTo>
                  <a:lnTo>
                    <a:pt x="23207" y="29490"/>
                  </a:lnTo>
                  <a:lnTo>
                    <a:pt x="23001" y="29722"/>
                  </a:lnTo>
                  <a:lnTo>
                    <a:pt x="22795" y="29942"/>
                  </a:lnTo>
                  <a:lnTo>
                    <a:pt x="22588" y="30148"/>
                  </a:lnTo>
                  <a:lnTo>
                    <a:pt x="22382" y="30342"/>
                  </a:lnTo>
                  <a:lnTo>
                    <a:pt x="22162" y="30522"/>
                  </a:lnTo>
                  <a:lnTo>
                    <a:pt x="21930" y="30690"/>
                  </a:lnTo>
                  <a:lnTo>
                    <a:pt x="21711" y="30858"/>
                  </a:lnTo>
                  <a:lnTo>
                    <a:pt x="21479" y="31012"/>
                  </a:lnTo>
                  <a:lnTo>
                    <a:pt x="21247" y="31154"/>
                  </a:lnTo>
                  <a:lnTo>
                    <a:pt x="21014" y="31283"/>
                  </a:lnTo>
                  <a:lnTo>
                    <a:pt x="20769" y="31399"/>
                  </a:lnTo>
                  <a:lnTo>
                    <a:pt x="20537" y="31503"/>
                  </a:lnTo>
                  <a:lnTo>
                    <a:pt x="20292" y="31606"/>
                  </a:lnTo>
                  <a:lnTo>
                    <a:pt x="20047" y="31683"/>
                  </a:lnTo>
                  <a:lnTo>
                    <a:pt x="19802" y="31761"/>
                  </a:lnTo>
                  <a:lnTo>
                    <a:pt x="19557" y="31825"/>
                  </a:lnTo>
                  <a:lnTo>
                    <a:pt x="19312" y="31877"/>
                  </a:lnTo>
                  <a:lnTo>
                    <a:pt x="19066" y="31915"/>
                  </a:lnTo>
                  <a:lnTo>
                    <a:pt x="18821" y="31941"/>
                  </a:lnTo>
                  <a:lnTo>
                    <a:pt x="18576" y="31967"/>
                  </a:lnTo>
                  <a:lnTo>
                    <a:pt x="18331" y="31967"/>
                  </a:lnTo>
                  <a:lnTo>
                    <a:pt x="17970" y="31954"/>
                  </a:lnTo>
                  <a:lnTo>
                    <a:pt x="17609" y="31928"/>
                  </a:lnTo>
                  <a:lnTo>
                    <a:pt x="17260" y="31877"/>
                  </a:lnTo>
                  <a:lnTo>
                    <a:pt x="16912" y="31799"/>
                  </a:lnTo>
                  <a:lnTo>
                    <a:pt x="16564" y="31709"/>
                  </a:lnTo>
                  <a:lnTo>
                    <a:pt x="16228" y="31593"/>
                  </a:lnTo>
                  <a:lnTo>
                    <a:pt x="15893" y="31464"/>
                  </a:lnTo>
                  <a:lnTo>
                    <a:pt x="15571" y="31322"/>
                  </a:lnTo>
                  <a:lnTo>
                    <a:pt x="15261" y="31154"/>
                  </a:lnTo>
                  <a:lnTo>
                    <a:pt x="14951" y="30974"/>
                  </a:lnTo>
                  <a:lnTo>
                    <a:pt x="14655" y="30780"/>
                  </a:lnTo>
                  <a:lnTo>
                    <a:pt x="14358" y="30561"/>
                  </a:lnTo>
                  <a:lnTo>
                    <a:pt x="14074" y="30329"/>
                  </a:lnTo>
                  <a:lnTo>
                    <a:pt x="13803" y="30084"/>
                  </a:lnTo>
                  <a:lnTo>
                    <a:pt x="13545" y="29826"/>
                  </a:lnTo>
                  <a:lnTo>
                    <a:pt x="13287" y="29555"/>
                  </a:lnTo>
                  <a:lnTo>
                    <a:pt x="13055" y="29271"/>
                  </a:lnTo>
                  <a:lnTo>
                    <a:pt x="12823" y="28974"/>
                  </a:lnTo>
                  <a:lnTo>
                    <a:pt x="12604" y="28678"/>
                  </a:lnTo>
                  <a:lnTo>
                    <a:pt x="12410" y="28355"/>
                  </a:lnTo>
                  <a:lnTo>
                    <a:pt x="12217" y="28020"/>
                  </a:lnTo>
                  <a:lnTo>
                    <a:pt x="12049" y="27684"/>
                  </a:lnTo>
                  <a:lnTo>
                    <a:pt x="11881" y="27336"/>
                  </a:lnTo>
                  <a:lnTo>
                    <a:pt x="11739" y="26975"/>
                  </a:lnTo>
                  <a:lnTo>
                    <a:pt x="11610" y="26614"/>
                  </a:lnTo>
                  <a:lnTo>
                    <a:pt x="11494" y="26239"/>
                  </a:lnTo>
                  <a:lnTo>
                    <a:pt x="11391" y="25852"/>
                  </a:lnTo>
                  <a:lnTo>
                    <a:pt x="11314" y="25465"/>
                  </a:lnTo>
                  <a:lnTo>
                    <a:pt x="11249" y="25066"/>
                  </a:lnTo>
                  <a:lnTo>
                    <a:pt x="11197" y="24666"/>
                  </a:lnTo>
                  <a:lnTo>
                    <a:pt x="11172" y="24266"/>
                  </a:lnTo>
                  <a:lnTo>
                    <a:pt x="11159" y="23853"/>
                  </a:lnTo>
                  <a:lnTo>
                    <a:pt x="11159" y="4838"/>
                  </a:lnTo>
                  <a:lnTo>
                    <a:pt x="11159" y="4593"/>
                  </a:lnTo>
                  <a:lnTo>
                    <a:pt x="11133" y="4348"/>
                  </a:lnTo>
                  <a:lnTo>
                    <a:pt x="11094" y="4090"/>
                  </a:lnTo>
                  <a:lnTo>
                    <a:pt x="11043" y="3845"/>
                  </a:lnTo>
                  <a:lnTo>
                    <a:pt x="10965" y="3587"/>
                  </a:lnTo>
                  <a:lnTo>
                    <a:pt x="10888" y="3342"/>
                  </a:lnTo>
                  <a:lnTo>
                    <a:pt x="10798" y="3097"/>
                  </a:lnTo>
                  <a:lnTo>
                    <a:pt x="10681" y="2852"/>
                  </a:lnTo>
                  <a:lnTo>
                    <a:pt x="10565" y="2620"/>
                  </a:lnTo>
                  <a:lnTo>
                    <a:pt x="10423" y="2387"/>
                  </a:lnTo>
                  <a:lnTo>
                    <a:pt x="10281" y="2168"/>
                  </a:lnTo>
                  <a:lnTo>
                    <a:pt x="10127" y="1949"/>
                  </a:lnTo>
                  <a:lnTo>
                    <a:pt x="9959" y="1755"/>
                  </a:lnTo>
                  <a:lnTo>
                    <a:pt x="9778" y="1562"/>
                  </a:lnTo>
                  <a:lnTo>
                    <a:pt x="9585" y="1381"/>
                  </a:lnTo>
                  <a:lnTo>
                    <a:pt x="9391" y="1226"/>
                  </a:lnTo>
                  <a:lnTo>
                    <a:pt x="9198" y="1072"/>
                  </a:lnTo>
                  <a:lnTo>
                    <a:pt x="8991" y="943"/>
                  </a:lnTo>
                  <a:lnTo>
                    <a:pt x="8772" y="814"/>
                  </a:lnTo>
                  <a:lnTo>
                    <a:pt x="8553" y="697"/>
                  </a:lnTo>
                  <a:lnTo>
                    <a:pt x="8334" y="581"/>
                  </a:lnTo>
                  <a:lnTo>
                    <a:pt x="8101" y="491"/>
                  </a:lnTo>
                  <a:lnTo>
                    <a:pt x="7869" y="401"/>
                  </a:lnTo>
                  <a:lnTo>
                    <a:pt x="7637" y="310"/>
                  </a:lnTo>
                  <a:lnTo>
                    <a:pt x="7392" y="233"/>
                  </a:lnTo>
                  <a:lnTo>
                    <a:pt x="7134" y="181"/>
                  </a:lnTo>
                  <a:lnTo>
                    <a:pt x="6889" y="117"/>
                  </a:lnTo>
                  <a:lnTo>
                    <a:pt x="6631" y="78"/>
                  </a:lnTo>
                  <a:lnTo>
                    <a:pt x="6373" y="40"/>
                  </a:lnTo>
                  <a:lnTo>
                    <a:pt x="6115" y="14"/>
                  </a:lnTo>
                  <a:lnTo>
                    <a:pt x="58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11;p46">
            <a:extLst>
              <a:ext uri="{FF2B5EF4-FFF2-40B4-BE49-F238E27FC236}">
                <a16:creationId xmlns:a16="http://schemas.microsoft.com/office/drawing/2014/main" id="{32E4AB04-7D87-15B6-E916-9FCE302FA061}"/>
              </a:ext>
            </a:extLst>
          </p:cNvPr>
          <p:cNvSpPr/>
          <p:nvPr/>
        </p:nvSpPr>
        <p:spPr>
          <a:xfrm>
            <a:off x="1896885" y="2543858"/>
            <a:ext cx="713700" cy="71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 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" name="Google Shape;2318;p46">
            <a:extLst>
              <a:ext uri="{FF2B5EF4-FFF2-40B4-BE49-F238E27FC236}">
                <a16:creationId xmlns:a16="http://schemas.microsoft.com/office/drawing/2014/main" id="{EFA55840-1AF8-EFEE-AE6E-025911528C7E}"/>
              </a:ext>
            </a:extLst>
          </p:cNvPr>
          <p:cNvSpPr/>
          <p:nvPr/>
        </p:nvSpPr>
        <p:spPr>
          <a:xfrm>
            <a:off x="3411171" y="2600388"/>
            <a:ext cx="713700" cy="71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2318;p46">
            <a:extLst>
              <a:ext uri="{FF2B5EF4-FFF2-40B4-BE49-F238E27FC236}">
                <a16:creationId xmlns:a16="http://schemas.microsoft.com/office/drawing/2014/main" id="{D19FBE10-7059-6FD2-82CF-D472E8951CD0}"/>
              </a:ext>
            </a:extLst>
          </p:cNvPr>
          <p:cNvSpPr/>
          <p:nvPr/>
        </p:nvSpPr>
        <p:spPr>
          <a:xfrm>
            <a:off x="4943629" y="2593941"/>
            <a:ext cx="713700" cy="714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</a:t>
            </a:r>
            <a:r>
              <a:rPr lang="hu-HU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2318;p46">
            <a:extLst>
              <a:ext uri="{FF2B5EF4-FFF2-40B4-BE49-F238E27FC236}">
                <a16:creationId xmlns:a16="http://schemas.microsoft.com/office/drawing/2014/main" id="{5E56738C-75B6-22F8-F6FB-7E6A662BFBD5}"/>
              </a:ext>
            </a:extLst>
          </p:cNvPr>
          <p:cNvSpPr/>
          <p:nvPr/>
        </p:nvSpPr>
        <p:spPr>
          <a:xfrm>
            <a:off x="6476087" y="2542589"/>
            <a:ext cx="713700" cy="71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</a:t>
            </a:r>
            <a:r>
              <a:rPr lang="hu-HU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terinary Medicine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7DCCB9"/>
      </a:accent1>
      <a:accent2>
        <a:srgbClr val="1BAEC0"/>
      </a:accent2>
      <a:accent3>
        <a:srgbClr val="225971"/>
      </a:accent3>
      <a:accent4>
        <a:srgbClr val="FBAF3F"/>
      </a:accent4>
      <a:accent5>
        <a:srgbClr val="FF8101"/>
      </a:accent5>
      <a:accent6>
        <a:srgbClr val="FA225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515</Words>
  <Application>Microsoft Office PowerPoint</Application>
  <PresentationFormat>On-screen Show (16:9)</PresentationFormat>
  <Paragraphs>85</Paragraphs>
  <Slides>14</Slides>
  <Notes>9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Fira Sans Extra Condensed</vt:lpstr>
      <vt:lpstr>Fira Sans Extra Condensed SemiBold</vt:lpstr>
      <vt:lpstr>Roboto</vt:lpstr>
      <vt:lpstr>Veterinary Medicine Infographics by Slidesgo</vt:lpstr>
      <vt:lpstr>VetMate – Mesterséges intelligenciával támogatott iOS alkalmazás állatorvosok számára</vt:lpstr>
      <vt:lpstr>A projekt története</vt:lpstr>
      <vt:lpstr>Hogyan lett ötletből projekt?</vt:lpstr>
      <vt:lpstr>Motiváció az MI használatára</vt:lpstr>
      <vt:lpstr>Specifikáció</vt:lpstr>
      <vt:lpstr>PowerPoint Presentation</vt:lpstr>
      <vt:lpstr>PowerPoint Presentation</vt:lpstr>
      <vt:lpstr>Kliens-szerver oldali felépítés</vt:lpstr>
      <vt:lpstr>Kihívások</vt:lpstr>
      <vt:lpstr>PowerPoint Presentation</vt:lpstr>
      <vt:lpstr>PowerPoint Presentation</vt:lpstr>
      <vt:lpstr>További célok</vt:lpstr>
      <vt:lpstr>Köszönöm a figyelmet!</vt:lpstr>
      <vt:lpstr>Könyvészet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Márton Bencze</cp:lastModifiedBy>
  <cp:revision>15</cp:revision>
  <dcterms:modified xsi:type="dcterms:W3CDTF">2025-06-30T14:10:00Z</dcterms:modified>
</cp:coreProperties>
</file>